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8" r:id="rId5"/>
    <p:sldId id="306" r:id="rId6"/>
    <p:sldId id="298" r:id="rId7"/>
    <p:sldId id="303" r:id="rId8"/>
    <p:sldId id="305" r:id="rId9"/>
    <p:sldId id="296" r:id="rId10"/>
    <p:sldId id="311" r:id="rId11"/>
    <p:sldId id="265" r:id="rId12"/>
    <p:sldId id="304" r:id="rId13"/>
    <p:sldId id="312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ихаил" initials="М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666633"/>
    <a:srgbClr val="BEF4EA"/>
    <a:srgbClr val="004C00"/>
    <a:srgbClr val="626131"/>
    <a:srgbClr val="736B41"/>
    <a:srgbClr val="95F997"/>
    <a:srgbClr val="8D42C6"/>
    <a:srgbClr val="FFFF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78" autoAdjust="0"/>
    <p:restoredTop sz="86441" autoAdjust="0"/>
  </p:normalViewPr>
  <p:slideViewPr>
    <p:cSldViewPr>
      <p:cViewPr>
        <p:scale>
          <a:sx n="60" d="100"/>
          <a:sy n="60" d="100"/>
        </p:scale>
        <p:origin x="-2040" y="-2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246" y="84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8" y="0"/>
            <a:ext cx="5143512" cy="35004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«Детский альбом </a:t>
            </a:r>
            <a:b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П.И. Чайковского» </a:t>
            </a:r>
            <a:r>
              <a:rPr lang="ru-RU" sz="2800" b="1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рамках проекта «Классическая музыка в детском саду»</a:t>
            </a:r>
            <a:endParaRPr lang="ru-RU" sz="2800" b="1" dirty="0">
              <a:solidFill>
                <a:srgbClr val="004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30" y="8501090"/>
            <a:ext cx="3500462" cy="42859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C:\Users\SUN\Desktop\flovin424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-285775" y="0"/>
            <a:ext cx="3080014" cy="91444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285860" y="285720"/>
            <a:ext cx="557214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285860" y="1785918"/>
            <a:ext cx="557214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>
              <a:latin typeface="Bookman Old Style" pitchFamily="18" charset="0"/>
            </a:endParaRPr>
          </a:p>
        </p:txBody>
      </p:sp>
      <p:pic>
        <p:nvPicPr>
          <p:cNvPr id="1027" name="Picture 3" descr="C:\Users\SUN\Desktop\Мои документы\Образовательные проекты\Классическая музыка в детском саду\Встреча 2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2" y="3643306"/>
            <a:ext cx="4357718" cy="5072098"/>
          </a:xfrm>
          <a:prstGeom prst="rect">
            <a:avLst/>
          </a:prstGeom>
          <a:noFill/>
          <a:ln w="31750">
            <a:solidFill>
              <a:srgbClr val="004C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4290" y="214282"/>
            <a:ext cx="6643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006600"/>
              </a:solidFill>
            </a:endParaRPr>
          </a:p>
          <a:p>
            <a:pPr algn="ctr"/>
            <a:endParaRPr lang="ru-RU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14282"/>
            <a:ext cx="6172200" cy="228601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БАБА ЯГА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Кто там? Кто там летит над землёй?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Чей там слышится хохот и вой?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Баба-Яга, костяная нога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Над землёю кружит, тёмный лес сторожит.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Баба-Яга, костяная нога.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2500298"/>
            <a:ext cx="642942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N\Desktop\flovin424.png"/>
          <p:cNvPicPr>
            <a:picLocks noChangeAspect="1" noChangeArrowheads="1"/>
          </p:cNvPicPr>
          <p:nvPr/>
        </p:nvPicPr>
        <p:blipFill>
          <a:blip r:embed="rId2" cstate="email">
            <a:lum bright="58000"/>
          </a:blip>
          <a:srcRect/>
          <a:stretch>
            <a:fillRect/>
          </a:stretch>
        </p:blipFill>
        <p:spPr bwMode="auto">
          <a:xfrm>
            <a:off x="-285775" y="0"/>
            <a:ext cx="2571767" cy="91440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285860" y="285720"/>
            <a:ext cx="557214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>
              <a:latin typeface="Bookman Old Style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57364" y="285720"/>
            <a:ext cx="2928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В ЛОШАДКИ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00042" y="714348"/>
            <a:ext cx="60007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на лошадку свою златоглавую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 и помчался по дому, по комнатам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Мимо стола, этажерки и тумбочки,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Мимо кота, на диване лежащего,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Мимо сидящей с вязанием бабушки,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Мимо мяча и коробки с игрушками.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на лошадку свою златогривую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 и помчался вперед и вперед.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16"/>
            <a:ext cx="6858000" cy="585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776924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ВАЛЬС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Звуки вальса тихонько коснулись души,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глубину всех сердец незаметно проникли.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Пригласить свою даму на танец спеши,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сердца закружат в зачарованном ритме.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90" y="2571736"/>
            <a:ext cx="642942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N\Desktop\flovin424.png"/>
          <p:cNvPicPr>
            <a:picLocks noChangeAspect="1" noChangeArrowheads="1"/>
          </p:cNvPicPr>
          <p:nvPr/>
        </p:nvPicPr>
        <p:blipFill>
          <a:blip r:embed="rId2" cstate="email">
            <a:lum bright="58000"/>
          </a:blip>
          <a:srcRect/>
          <a:stretch>
            <a:fillRect/>
          </a:stretch>
        </p:blipFill>
        <p:spPr bwMode="auto">
          <a:xfrm>
            <a:off x="-285775" y="0"/>
            <a:ext cx="2571767" cy="91440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285860" y="285720"/>
            <a:ext cx="557214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>
              <a:latin typeface="Bookman Old Style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143248" y="5929323"/>
            <a:ext cx="37147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НЕАПОЛИТАНСКАЯ           ПЕСЕНКА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00042" y="5929322"/>
            <a:ext cx="264318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Неаполь!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сердцу дорогое,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расстанусь я с тобою,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Неаполь, никогда!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все вокруг мое: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дали неоглядные,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здания нарядные,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улочки недлинные,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площади старинные,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лодки на песке,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сам Везувий вдалеке.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0" y="214282"/>
            <a:ext cx="642942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N\Desktop\flovin424.png"/>
          <p:cNvPicPr>
            <a:picLocks noChangeAspect="1" noChangeArrowheads="1"/>
          </p:cNvPicPr>
          <p:nvPr/>
        </p:nvPicPr>
        <p:blipFill>
          <a:blip r:embed="rId2" cstate="email">
            <a:lum bright="58000"/>
          </a:blip>
          <a:srcRect/>
          <a:stretch>
            <a:fillRect/>
          </a:stretch>
        </p:blipFill>
        <p:spPr bwMode="auto">
          <a:xfrm>
            <a:off x="-285775" y="0"/>
            <a:ext cx="2571767" cy="91440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285860" y="285720"/>
            <a:ext cx="557214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>
              <a:latin typeface="Bookman Old Style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56" y="1285852"/>
            <a:ext cx="57864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84" y="642910"/>
            <a:ext cx="5286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  </a:t>
            </a:r>
            <a:endParaRPr lang="ru-RU" i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80" y="4500563"/>
            <a:ext cx="58579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</a:t>
            </a:r>
            <a:r>
              <a:rPr lang="ru-RU" sz="2000" b="1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«Детский альбом» П.И. Чайковского </a:t>
            </a:r>
            <a:r>
              <a:rPr lang="ru-RU" sz="2000" dirty="0" smtClean="0">
                <a:latin typeface="Bookman Old Style" pitchFamily="18" charset="0"/>
              </a:rPr>
              <a:t>является одним из лучших образцов детской музыкальной литературы.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Bookman Old Style" pitchFamily="18" charset="0"/>
              </a:rPr>
              <a:t>   Это ценнейший вклад в мировую фортепианную литературу, послуживший примером для целого ряда сборников, написанных композиторами разных стран. 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90" y="214283"/>
            <a:ext cx="6429420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N\Desktop\flovin424.png"/>
          <p:cNvPicPr>
            <a:picLocks noChangeAspect="1" noChangeArrowheads="1"/>
          </p:cNvPicPr>
          <p:nvPr/>
        </p:nvPicPr>
        <p:blipFill>
          <a:blip r:embed="rId2" cstate="email">
            <a:lum bright="58000"/>
          </a:blip>
          <a:srcRect/>
          <a:stretch>
            <a:fillRect/>
          </a:stretch>
        </p:blipFill>
        <p:spPr bwMode="auto">
          <a:xfrm>
            <a:off x="-285775" y="0"/>
            <a:ext cx="2571767" cy="91440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8" name="Прямоугольник 7"/>
          <p:cNvSpPr/>
          <p:nvPr/>
        </p:nvSpPr>
        <p:spPr>
          <a:xfrm>
            <a:off x="642918" y="3714744"/>
            <a:ext cx="5786478" cy="5224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100"/>
              </a:lnSpc>
            </a:pPr>
            <a:r>
              <a:rPr lang="ru-RU" sz="2000" dirty="0" smtClean="0">
                <a:latin typeface="Bookman Old Style" pitchFamily="18" charset="0"/>
              </a:rPr>
              <a:t>   В этом альбоме отражен детский мир, обрисованный композитором с удивительной чуткостью и тонким пониманием детского восприятия жизни. </a:t>
            </a:r>
            <a:endParaRPr lang="en-US" sz="2000" dirty="0" smtClean="0">
              <a:latin typeface="Bookman Old Style" pitchFamily="18" charset="0"/>
            </a:endParaRPr>
          </a:p>
          <a:p>
            <a:pPr algn="just">
              <a:lnSpc>
                <a:spcPts val="3100"/>
              </a:lnSpc>
            </a:pPr>
            <a:r>
              <a:rPr lang="en-US" sz="2000" dirty="0" smtClean="0">
                <a:latin typeface="Bookman Old Style" pitchFamily="18" charset="0"/>
              </a:rPr>
              <a:t>   </a:t>
            </a:r>
            <a:r>
              <a:rPr lang="ru-RU" sz="2000" dirty="0" smtClean="0">
                <a:latin typeface="Bookman Old Style" pitchFamily="18" charset="0"/>
              </a:rPr>
              <a:t>Чайковский любил детей, часами готов был возиться с ребятами, наслаждаясь их болтовней, испытывая острое чувство жалости к больным детям, стремясь доставить радость и удовольствие каждому ребенку, с которым он встречался. И дети чувствовали эту любовь, привязывались к Чайковскому, видя в нем нежного и заботливого друга.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2" name="Picture 2" descr="C:\Users\SUN\Desktop\Мои документы\Образовательные проекты\Классическая музыка в детском саду\Встреча 2\альбом 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19800" y="500034"/>
            <a:ext cx="2247426" cy="3079043"/>
          </a:xfrm>
          <a:prstGeom prst="rect">
            <a:avLst/>
          </a:prstGeom>
          <a:noFill/>
          <a:ln w="92075">
            <a:solidFill>
              <a:srgbClr val="666633"/>
            </a:solidFill>
          </a:ln>
        </p:spPr>
      </p:pic>
      <p:pic>
        <p:nvPicPr>
          <p:cNvPr id="1027" name="Picture 3" descr="C:\Users\SUN\Desktop\Мои документы\Образовательные проекты\Классическая музыка в детском саду\Встреча 2\45944984_det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46" y="357158"/>
            <a:ext cx="226695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N\Desktop\flovin424.png"/>
          <p:cNvPicPr>
            <a:picLocks noChangeAspect="1" noChangeArrowheads="1"/>
          </p:cNvPicPr>
          <p:nvPr/>
        </p:nvPicPr>
        <p:blipFill>
          <a:blip r:embed="rId2" cstate="email">
            <a:lum bright="58000"/>
          </a:blip>
          <a:srcRect/>
          <a:stretch>
            <a:fillRect/>
          </a:stretch>
        </p:blipFill>
        <p:spPr bwMode="auto">
          <a:xfrm>
            <a:off x="-285776" y="0"/>
            <a:ext cx="2571767" cy="91440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 rot="10800000">
            <a:off x="571480" y="285720"/>
            <a:ext cx="628652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>
              <a:latin typeface="Bookman Old Style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428604" y="412078"/>
            <a:ext cx="614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МАРШ ДЕРЕВЯННЫХ СОЛДАТИКОВ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285984"/>
            <a:ext cx="307181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Ать-два, левой-правой,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ать-два, левой-правой,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плетней, заборов и оград,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Ать-два, левой-правой,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ать-два, левой-правой,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Марширует бравый наш отряд.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Ать-два, левой-правой,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ать-два, левой-правой,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легко и весело идем.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Ать-два, левой-правой,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ать-два, левой-правой,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Песню деревянную поем.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Ать-два, левой-правой,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ать-два, левой-правой,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Марширует бравый наш отряд.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Ать-два, левой-правой,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ать-два, левой-правой,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Командир ведет нас на парад.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4" y="1785918"/>
            <a:ext cx="371477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14282"/>
            <a:ext cx="6172200" cy="1928826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ПОЛЬКА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Любим разные танцы бальные!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Есть в них строгость, а есть в них и смех…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полечку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карнавальную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же любим мы больше всех!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2428860"/>
            <a:ext cx="642942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04" y="5500694"/>
            <a:ext cx="6143668" cy="3429024"/>
          </a:xfrm>
        </p:spPr>
        <p:txBody>
          <a:bodyPr>
            <a:normAutofit fontScale="85000" lnSpcReduction="10000"/>
          </a:bodyPr>
          <a:lstStyle/>
          <a:p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ЗИМНЕЕ УТРО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Люблю я сквозь стекла блистательный узор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Картиной новою увеселять свой взор;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Люблю в тиши смотреть, как раннею порою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Деревня весело встречается с зимою…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90" y="144463"/>
            <a:ext cx="6357982" cy="507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23574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БОЛЕЗНЬ КУКЛЫ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Кукла Маша заболела. </a:t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Врач сказал, что плохо дело.</a:t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Маше больно, Маше тяжко! </a:t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поможешь ей, бедняжке.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 покинет Маша вскоре. </a:t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уж горе, так уж горе, горе…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90" y="2643174"/>
            <a:ext cx="6429420" cy="568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054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НОВАЯ КУКЛА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1643042"/>
            <a:ext cx="2071677" cy="7500959"/>
          </a:xfrm>
        </p:spPr>
        <p:txBody>
          <a:bodyPr>
            <a:normAutofit fontScale="6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Ах, мама,  мама, неужели</a:t>
            </a:r>
            <a:endParaRPr lang="ru-RU" dirty="0" smtClean="0">
              <a:latin typeface="Bookman Old Style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Куклу скоро привезут?</a:t>
            </a:r>
            <a:endParaRPr lang="ru-RU" dirty="0" smtClean="0">
              <a:latin typeface="Bookman Old Style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Ах, мама, мама, в самом деле</a:t>
            </a:r>
            <a:endParaRPr lang="ru-RU" dirty="0" smtClean="0">
              <a:latin typeface="Bookman Old Style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Кукла скоро будет тут?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Bookman Old Style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Ах, где же куколка моя?</a:t>
            </a:r>
            <a:endParaRPr lang="ru-RU" dirty="0" smtClean="0">
              <a:latin typeface="Bookman Old Style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Ее хочу увидеть я.</a:t>
            </a:r>
            <a:endParaRPr lang="ru-RU" dirty="0" smtClean="0">
              <a:latin typeface="Bookman Old Style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Ах, что? Уже? Тогда молю –</a:t>
            </a:r>
            <a:endParaRPr lang="ru-RU" dirty="0" smtClean="0">
              <a:latin typeface="Bookman Old Style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Ну дай мне куколку мою.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Bookman Old Style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Ах, как она прекрасна, мама!</a:t>
            </a:r>
            <a:endParaRPr lang="ru-RU" dirty="0" smtClean="0">
              <a:latin typeface="Bookman Old Style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 я рада, Боже мой!</a:t>
            </a:r>
            <a:endParaRPr lang="ru-RU" dirty="0" smtClean="0">
              <a:latin typeface="Bookman Old Style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Ах, кукла, кукла! Никогда мы</a:t>
            </a:r>
            <a:endParaRPr lang="ru-RU" dirty="0" smtClean="0">
              <a:latin typeface="Bookman Old Style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 расстанемся с тобой!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40" y="1357290"/>
            <a:ext cx="4857760" cy="750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43504"/>
            <a:ext cx="4800600" cy="4000496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УТРЕННЯЯ МОЛИТВА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Господи Боже! Спаси, обогрей:</a:t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Сделай нас лучше, сделай добрей.</a:t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Господи Боже! Спаси, сохрани!</a:t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Силу любви своей нам подари.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541" t="2682" r="14656" b="16869"/>
          <a:stretch>
            <a:fillRect/>
          </a:stretch>
        </p:blipFill>
        <p:spPr bwMode="auto">
          <a:xfrm>
            <a:off x="857232" y="500034"/>
            <a:ext cx="514353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</TotalTime>
  <Words>327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«Детский альбом  П.И. Чайковского»  в рамках проекта «Классическая музыка в детском саду»</vt:lpstr>
      <vt:lpstr>Слайд 2</vt:lpstr>
      <vt:lpstr>Слайд 3</vt:lpstr>
      <vt:lpstr>Слайд 4</vt:lpstr>
      <vt:lpstr>ПОЛЬКА Любим разные танцы бальные! Есть в них строгость, а есть в них и смех… Только полечку карнавальную Все же любим мы больше всех! </vt:lpstr>
      <vt:lpstr>Слайд 6</vt:lpstr>
      <vt:lpstr> БОЛЕЗНЬ КУКЛЫ  Кукла Маша заболела.  Врач сказал, что плохо дело. Маше больно, Маше тяжко!  Не поможешь ей, бедняжке. Нас покинет Маша вскоре.  Вот уж горе, так уж горе, горе…</vt:lpstr>
      <vt:lpstr>НОВАЯ КУКЛА</vt:lpstr>
      <vt:lpstr>Слайд 9</vt:lpstr>
      <vt:lpstr>    БАБА ЯГА  Кто там? Кто там летит над землёй? Чей там слышится хохот и вой? Это Баба-Яга, костяная нога Над землёю кружит, тёмный лес сторожит. Это Баба-Яга, костяная нога.  </vt:lpstr>
      <vt:lpstr>Слайд 11</vt:lpstr>
      <vt:lpstr>ВАЛЬС Звуки вальса тихонько коснулись души,  В глубину всех сердец незаметно проникли. Пригласить свою даму на танец спеши,  Пусть сердца закружат в зачарованном ритме.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SUN</dc:creator>
  <cp:lastModifiedBy>Вадим</cp:lastModifiedBy>
  <cp:revision>163</cp:revision>
  <dcterms:created xsi:type="dcterms:W3CDTF">2012-11-18T15:35:03Z</dcterms:created>
  <dcterms:modified xsi:type="dcterms:W3CDTF">2020-04-22T13:34:49Z</dcterms:modified>
</cp:coreProperties>
</file>