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1D21-25AF-46F0-823E-8B9C646B2448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8527-C090-471B-ACC6-2701D86D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52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1D21-25AF-46F0-823E-8B9C646B2448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8527-C090-471B-ACC6-2701D86D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12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1D21-25AF-46F0-823E-8B9C646B2448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8527-C090-471B-ACC6-2701D86D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4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1D21-25AF-46F0-823E-8B9C646B2448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8527-C090-471B-ACC6-2701D86D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02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1D21-25AF-46F0-823E-8B9C646B2448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8527-C090-471B-ACC6-2701D86D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19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1D21-25AF-46F0-823E-8B9C646B2448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8527-C090-471B-ACC6-2701D86D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1D21-25AF-46F0-823E-8B9C646B2448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8527-C090-471B-ACC6-2701D86D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32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1D21-25AF-46F0-823E-8B9C646B2448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8527-C090-471B-ACC6-2701D86D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3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1D21-25AF-46F0-823E-8B9C646B2448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8527-C090-471B-ACC6-2701D86D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58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1D21-25AF-46F0-823E-8B9C646B2448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8527-C090-471B-ACC6-2701D86D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1D21-25AF-46F0-823E-8B9C646B2448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8527-C090-471B-ACC6-2701D86D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41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1D21-25AF-46F0-823E-8B9C646B2448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08527-C090-471B-ACC6-2701D86D716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359909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3018" y="0"/>
            <a:ext cx="10187710" cy="12852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 учить стихи с </a:t>
            </a:r>
            <a:r>
              <a:rPr lang="ru-RU" dirty="0" smtClean="0">
                <a:solidFill>
                  <a:srgbClr val="FF0000"/>
                </a:solidFill>
              </a:rPr>
              <a:t>ребенком дома?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0727" y="5911273"/>
            <a:ext cx="5911273" cy="94672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МАДОУ №437 </a:t>
            </a:r>
            <a:r>
              <a:rPr lang="ru-RU" sz="2000" dirty="0" err="1" smtClean="0">
                <a:solidFill>
                  <a:schemeClr val="tx2"/>
                </a:solidFill>
              </a:rPr>
              <a:t>г.Екатеринбург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Подготовил </a:t>
            </a:r>
            <a:r>
              <a:rPr lang="ru-RU" sz="2000" dirty="0" smtClean="0">
                <a:solidFill>
                  <a:schemeClr val="tx2"/>
                </a:solidFill>
              </a:rPr>
              <a:t>учитель-логопед Скобелева Клара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8" y="1789577"/>
            <a:ext cx="4599709" cy="4685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153" y="1670194"/>
            <a:ext cx="5141575" cy="38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528" y="0"/>
            <a:ext cx="10704944" cy="591127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чего дошкольникам нужно учить стихи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127" y="1089891"/>
            <a:ext cx="10991273" cy="50362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Заучивание стихотворений </a:t>
            </a:r>
            <a:r>
              <a:rPr lang="ru-RU" dirty="0"/>
              <a:t>— одно из средств умственного, нравственного и эстетического воспитания </a:t>
            </a:r>
            <a:r>
              <a:rPr lang="ru-RU" dirty="0" smtClean="0"/>
              <a:t>детей, </a:t>
            </a:r>
            <a:r>
              <a:rPr lang="ru-RU" dirty="0"/>
              <a:t>понимание их смысла </a:t>
            </a:r>
            <a:r>
              <a:rPr lang="ru-RU" dirty="0" smtClean="0"/>
              <a:t>способствуют своевременному </a:t>
            </a:r>
            <a:r>
              <a:rPr lang="ru-RU" dirty="0"/>
              <a:t>формированию правильного произношения, что </a:t>
            </a:r>
            <a:r>
              <a:rPr lang="ru-RU" dirty="0" smtClean="0"/>
              <a:t>очень важно </a:t>
            </a:r>
            <a:r>
              <a:rPr lang="ru-RU" dirty="0"/>
              <a:t>для общей культуры речи, для нормального речевого общения </a:t>
            </a:r>
            <a:r>
              <a:rPr lang="ru-RU" dirty="0" smtClean="0"/>
              <a:t>детей со </a:t>
            </a:r>
            <a:r>
              <a:rPr lang="ru-RU" dirty="0"/>
              <a:t>сверстниками и взрослыми, успешного овладения грамотой, а </a:t>
            </a:r>
            <a:r>
              <a:rPr lang="ru-RU" dirty="0" smtClean="0"/>
              <a:t>при поступлении </a:t>
            </a:r>
            <a:r>
              <a:rPr lang="ru-RU" dirty="0"/>
              <a:t>в школу — для усвоения школьной программы.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заучивании стихотворений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решаются такие задачи:</a:t>
            </a:r>
          </a:p>
          <a:p>
            <a:r>
              <a:rPr lang="ru-RU" dirty="0" smtClean="0"/>
              <a:t>Развивается </a:t>
            </a:r>
            <a:r>
              <a:rPr lang="ru-RU" dirty="0"/>
              <a:t>речевой слух детей (фонематический слух, темп и ритм речи).</a:t>
            </a:r>
          </a:p>
          <a:p>
            <a:r>
              <a:rPr lang="ru-RU" dirty="0" smtClean="0"/>
              <a:t>Формируется </a:t>
            </a:r>
            <a:r>
              <a:rPr lang="ru-RU" dirty="0"/>
              <a:t>произносительная сторона речи (правильное произношение</a:t>
            </a:r>
          </a:p>
          <a:p>
            <a:r>
              <a:rPr lang="ru-RU" dirty="0"/>
              <a:t>звуков, дыхание, голос, дикция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 smtClean="0"/>
              <a:t>Воспитывается </a:t>
            </a:r>
            <a:r>
              <a:rPr lang="ru-RU" dirty="0"/>
              <a:t>интонационная выразительность речи (умение </a:t>
            </a:r>
            <a:r>
              <a:rPr lang="ru-RU" dirty="0" smtClean="0"/>
              <a:t>точно выражать </a:t>
            </a:r>
            <a:r>
              <a:rPr lang="ru-RU" dirty="0"/>
              <a:t>свои мысли, чувства, настроение с помощью ударений, </a:t>
            </a:r>
            <a:r>
              <a:rPr lang="ru-RU" dirty="0" smtClean="0"/>
              <a:t>пауз, мелодии</a:t>
            </a:r>
            <a:r>
              <a:rPr lang="ru-RU" dirty="0"/>
              <a:t>, темпа, ритма, тембра голоса).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6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473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 как учить стихи?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25947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Сначала стихотворение ребенку </a:t>
            </a:r>
            <a:r>
              <a:rPr lang="ru-RU" sz="2400" dirty="0"/>
              <a:t>читает взрослый, </a:t>
            </a:r>
            <a:r>
              <a:rPr lang="ru-RU" sz="2400" dirty="0" smtClean="0"/>
              <a:t>эмоционально, красиво</a:t>
            </a:r>
            <a:r>
              <a:rPr lang="ru-RU" sz="2400" dirty="0"/>
              <a:t>, не торопясь. Обращайте внимание ребенка на то, какие </a:t>
            </a:r>
            <a:r>
              <a:rPr lang="ru-RU" sz="2400" dirty="0" smtClean="0"/>
              <a:t>чувства, настроения </a:t>
            </a:r>
            <a:r>
              <a:rPr lang="ru-RU" sz="2400" dirty="0"/>
              <a:t>вызывает тот или иной текст. </a:t>
            </a:r>
            <a:r>
              <a:rPr lang="ru-RU" sz="2400" dirty="0" smtClean="0"/>
              <a:t>Попробуйте придумать вместе, почему </a:t>
            </a:r>
            <a:r>
              <a:rPr lang="ru-RU" sz="2400" dirty="0"/>
              <a:t>поэт написал то или иное стихотворение</a:t>
            </a:r>
            <a:r>
              <a:rPr lang="ru-RU" sz="2400" dirty="0" smtClean="0"/>
              <a:t>. Малознакомые слова, необходимо объяснить ребенку. </a:t>
            </a:r>
          </a:p>
          <a:p>
            <a:pPr marL="0" indent="0" algn="r">
              <a:buNone/>
            </a:pP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 Д. </a:t>
            </a: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Ушинский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/>
              <a:t>«</a:t>
            </a:r>
            <a:r>
              <a:rPr lang="ru-RU" sz="2400" b="1" dirty="0"/>
              <a:t>Учите ребёнка каким-нибудь неизвестным ему пяти словам </a:t>
            </a:r>
            <a:r>
              <a:rPr lang="ru-RU" sz="2400" dirty="0"/>
              <a:t>–</a:t>
            </a:r>
            <a:r>
              <a:rPr lang="ru-RU" sz="2400" b="1" dirty="0"/>
              <a:t> он будет долго </a:t>
            </a:r>
            <a:r>
              <a:rPr lang="ru-RU" sz="2400" b="1" dirty="0" smtClean="0"/>
              <a:t>и напрасно </a:t>
            </a:r>
            <a:r>
              <a:rPr lang="ru-RU" sz="2400" b="1" dirty="0"/>
              <a:t>мучиться,</a:t>
            </a:r>
            <a:br>
              <a:rPr lang="ru-RU" sz="2400" b="1" dirty="0"/>
            </a:br>
            <a:r>
              <a:rPr lang="ru-RU" sz="2400" b="1" dirty="0"/>
              <a:t>но свяжите двадцать таких слов с картинками,</a:t>
            </a:r>
            <a:br>
              <a:rPr lang="ru-RU" sz="2400" b="1" dirty="0"/>
            </a:br>
            <a:r>
              <a:rPr lang="ru-RU" sz="2400" b="1" dirty="0"/>
              <a:t>и он их усвоит на лету».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07" y="3638521"/>
            <a:ext cx="4326574" cy="288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73" y="89911"/>
            <a:ext cx="10751127" cy="648998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C00000"/>
                </a:solidFill>
              </a:rPr>
              <a:t>Основные методы и приемы заучивания стихотворений</a:t>
            </a:r>
            <a:endParaRPr lang="ru-RU" sz="3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164" y="815110"/>
            <a:ext cx="11526981" cy="5899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Зрительный (визуальный) метод</a:t>
            </a:r>
          </a:p>
          <a:p>
            <a:pPr marL="0" indent="0" algn="just">
              <a:buNone/>
            </a:pPr>
            <a:r>
              <a:rPr lang="ru-RU" sz="2200" dirty="0"/>
              <a:t>Доказано, что в дошкольном возрасте преобладает наглядно-образная память и запоминание носит в основном непроизвольный характер. Зрительный образ, сохранившийся у ребенка после прослушивания, сопровождающегося просмотром рисунков (действие непроизвольного внимания и непроизвольной зрительной памяти, позволяет значительно быстрее вспомнить </a:t>
            </a:r>
            <a:r>
              <a:rPr lang="ru-RU" sz="2200" b="1" dirty="0"/>
              <a:t>стихотворение</a:t>
            </a:r>
            <a:r>
              <a:rPr lang="ru-RU" sz="2200" dirty="0"/>
              <a:t>. Этот способ заключается в установлении смысловой </a:t>
            </a:r>
            <a:r>
              <a:rPr lang="ru-RU" sz="2200" b="1" dirty="0"/>
              <a:t>связи между словом или предложением и картинкой</a:t>
            </a:r>
            <a:r>
              <a:rPr lang="ru-RU" sz="2200" dirty="0"/>
              <a:t>. Картинка помогает ребёнку понять смысл </a:t>
            </a:r>
            <a:r>
              <a:rPr lang="ru-RU" sz="2200" b="1" dirty="0"/>
              <a:t>стихотворения</a:t>
            </a:r>
            <a:r>
              <a:rPr lang="ru-RU" sz="2200" dirty="0"/>
              <a:t>, вспомнить ключевые рифмованные слова, удерживая последовательность действий и событий.</a:t>
            </a:r>
            <a:endParaRPr lang="ru-RU" sz="2200" u="sng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sz="2200" dirty="0" smtClean="0"/>
              <a:t> Не </a:t>
            </a:r>
            <a:r>
              <a:rPr lang="ru-RU" sz="2200" dirty="0"/>
              <a:t>забывайте о произношении тех звуков, которые ребенок уже умеет</a:t>
            </a:r>
          </a:p>
          <a:p>
            <a:pPr marL="0" indent="0" algn="just">
              <a:buNone/>
            </a:pPr>
            <a:r>
              <a:rPr lang="ru-RU" sz="2200" dirty="0"/>
              <a:t>говорить, но не всегда еще употребляет правильно. Необходимо сразу</a:t>
            </a:r>
          </a:p>
          <a:p>
            <a:pPr marL="0" indent="0" algn="just">
              <a:buNone/>
            </a:pPr>
            <a:r>
              <a:rPr lang="ru-RU" sz="2200" dirty="0"/>
              <a:t>попросить произносить все слова в стихотворении точно, </a:t>
            </a:r>
            <a:endParaRPr lang="ru-RU" sz="2200" dirty="0" smtClean="0"/>
          </a:p>
          <a:p>
            <a:pPr marL="0" indent="0" algn="just">
              <a:buNone/>
            </a:pPr>
            <a:r>
              <a:rPr lang="ru-RU" sz="2200" dirty="0" smtClean="0"/>
              <a:t>поправить ребенка, если </a:t>
            </a:r>
            <a:r>
              <a:rPr lang="ru-RU" sz="2200" dirty="0"/>
              <a:t>это необходимо, так как после заучивания </a:t>
            </a:r>
            <a:endParaRPr lang="ru-RU" sz="2200" dirty="0" smtClean="0"/>
          </a:p>
          <a:p>
            <a:pPr marL="0" indent="0" algn="just">
              <a:buNone/>
            </a:pPr>
            <a:r>
              <a:rPr lang="ru-RU" sz="2200" dirty="0" smtClean="0"/>
              <a:t>текста </a:t>
            </a:r>
            <a:r>
              <a:rPr lang="ru-RU" sz="2200" dirty="0"/>
              <a:t>это будет сделать </a:t>
            </a:r>
            <a:r>
              <a:rPr lang="ru-RU" sz="2200" dirty="0" smtClean="0"/>
              <a:t>уже очень </a:t>
            </a:r>
            <a:r>
              <a:rPr lang="ru-RU" sz="2200" dirty="0"/>
              <a:t>трудно.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93" y="3888364"/>
            <a:ext cx="2748352" cy="26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0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091" y="233219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Двигательный метод</a:t>
            </a:r>
          </a:p>
          <a:p>
            <a:pPr marL="0" indent="0">
              <a:buNone/>
            </a:pPr>
            <a:r>
              <a:rPr lang="ru-RU" sz="2200" dirty="0" smtClean="0"/>
              <a:t>Суть этого метода состоит в том, что запоминание стихотворения сопровождается выполнением определенных действий.</a:t>
            </a:r>
          </a:p>
          <a:p>
            <a:r>
              <a:rPr lang="ru-RU" sz="2200" dirty="0" err="1"/>
              <a:t>Отхлопывание</a:t>
            </a:r>
            <a:r>
              <a:rPr lang="ru-RU" sz="2200" dirty="0"/>
              <a:t> (отстукивание, </a:t>
            </a:r>
            <a:r>
              <a:rPr lang="ru-RU" sz="2200" dirty="0" err="1"/>
              <a:t>протопывание</a:t>
            </a:r>
            <a:r>
              <a:rPr lang="ru-RU" sz="2200" dirty="0"/>
              <a:t>, отбивание мячом и т. д.) ритма </a:t>
            </a:r>
            <a:r>
              <a:rPr lang="ru-RU" sz="2200" dirty="0" smtClean="0"/>
              <a:t>стихотворения.</a:t>
            </a:r>
          </a:p>
          <a:p>
            <a:r>
              <a:rPr lang="ru-RU" sz="2200" dirty="0" smtClean="0"/>
              <a:t>Сопровождение </a:t>
            </a:r>
            <a:r>
              <a:rPr lang="ru-RU" sz="2200" dirty="0"/>
              <a:t>чтения стихотворения движениями, которые предлагает взрослый.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Придумывание детьми движений к </a:t>
            </a:r>
            <a:r>
              <a:rPr lang="ru-RU" sz="2200" dirty="0" smtClean="0"/>
              <a:t>тексту.</a:t>
            </a:r>
          </a:p>
          <a:p>
            <a:r>
              <a:rPr lang="ru-RU" sz="2200" dirty="0" smtClean="0"/>
              <a:t>Заучивание </a:t>
            </a:r>
            <a:r>
              <a:rPr lang="ru-RU" sz="2200" dirty="0"/>
              <a:t>текста при выполнении графических заданий: обведении изображений по точкам, раскрашивании и т. д</a:t>
            </a:r>
            <a:r>
              <a:rPr lang="ru-RU" sz="2200" dirty="0" smtClean="0"/>
              <a:t>. 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408" y="3648364"/>
            <a:ext cx="3038385" cy="2960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1" y="4017049"/>
            <a:ext cx="3887355" cy="25915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70" y="4017049"/>
            <a:ext cx="3915064" cy="261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4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490" y="482600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Метод проигрывания стихов</a:t>
            </a:r>
          </a:p>
          <a:p>
            <a:pPr marL="0" indent="0" algn="just">
              <a:buNone/>
            </a:pPr>
            <a:r>
              <a:rPr lang="ru-RU" sz="2400" dirty="0" smtClean="0"/>
              <a:t>Можно </a:t>
            </a:r>
            <a:r>
              <a:rPr lang="ru-RU" sz="2400" dirty="0"/>
              <a:t>помочь запомнить текст стихотворения через игру-драматизацию с привлечением игрушек и различных игровых атрибутов. Важно выбрать момент и включиться в игру ненавязчиво и заинтересованно. Сначала текст читает взрослый, а «играет» ребенок, потом наоборот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2653218"/>
            <a:ext cx="3293628" cy="3825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252" y="2623018"/>
            <a:ext cx="3946679" cy="3856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56" y="2337568"/>
            <a:ext cx="3337412" cy="422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4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127" y="251692"/>
            <a:ext cx="10972800" cy="608445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b="1" u="sng" dirty="0" smtClean="0">
                <a:solidFill>
                  <a:srgbClr val="C00000"/>
                </a:solidFill>
              </a:rPr>
              <a:t>Метод Подскажи словечко</a:t>
            </a:r>
            <a:endParaRPr lang="ru-RU" sz="2600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600" dirty="0" smtClean="0"/>
              <a:t>При </a:t>
            </a:r>
            <a:r>
              <a:rPr lang="ru-RU" sz="2600" dirty="0"/>
              <a:t>использовании данного приема, хорошим стимулом служит игра «Поэты». Ребёнку предлагают, взяв на себя роль поэта, договаривать рифмующиеся слова, тем самым заканчивая фразы стихотворения.</a:t>
            </a:r>
          </a:p>
          <a:p>
            <a:pPr marL="0" indent="0" algn="ctr">
              <a:buNone/>
            </a:pPr>
            <a:r>
              <a:rPr lang="ru-RU" sz="2600" b="1" u="sng" dirty="0" smtClean="0">
                <a:solidFill>
                  <a:srgbClr val="C00000"/>
                </a:solidFill>
              </a:rPr>
              <a:t>Метод Эхо</a:t>
            </a:r>
          </a:p>
          <a:p>
            <a:pPr marL="0" indent="0" algn="just">
              <a:buNone/>
            </a:pPr>
            <a:r>
              <a:rPr lang="ru-RU" sz="2600" dirty="0" smtClean="0"/>
              <a:t> В этом </a:t>
            </a:r>
            <a:r>
              <a:rPr lang="ru-RU" sz="2600" dirty="0"/>
              <a:t>игровом приёме, каждую стихотворную строчку сначала читает взрослый, например, с вопросительной интонацией, а ребенок отвечает, повторяя эту строчку  – взрослый: «Наша елка высока?»; ребёнок: « Наша елка высока!». взрослый: «Достает до потолка?»; ребёнок: «Достает до потолка!». Можно поиграть по-другому - взрослый читает шепотом, а ребенок повторяет громко.</a:t>
            </a:r>
          </a:p>
          <a:p>
            <a:pPr marL="0" indent="0" algn="ctr">
              <a:buNone/>
            </a:pPr>
            <a:r>
              <a:rPr lang="ru-RU" sz="2600" b="1" u="sng" dirty="0">
                <a:solidFill>
                  <a:srgbClr val="C00000"/>
                </a:solidFill>
              </a:rPr>
              <a:t>Приём «</a:t>
            </a:r>
            <a:r>
              <a:rPr lang="ru-RU" sz="2600" b="1" u="sng" dirty="0" err="1" smtClean="0">
                <a:solidFill>
                  <a:srgbClr val="C00000"/>
                </a:solidFill>
              </a:rPr>
              <a:t>Магнитофончик</a:t>
            </a:r>
            <a:endParaRPr lang="ru-RU" sz="2600" b="1" u="sng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sz="2600" dirty="0"/>
              <a:t> </a:t>
            </a:r>
            <a:r>
              <a:rPr lang="ru-RU" sz="2600" dirty="0" smtClean="0"/>
              <a:t>Вы говорите ребенку, что сейчас вместе будете учить стихотворение наизусть. И предлагаете ему включит в головке воображаемый </a:t>
            </a:r>
            <a:r>
              <a:rPr lang="ru-RU" sz="2600" dirty="0" err="1" smtClean="0"/>
              <a:t>магнитофончик</a:t>
            </a:r>
            <a:r>
              <a:rPr lang="ru-RU" sz="2600" dirty="0" smtClean="0"/>
              <a:t>, который будет записывать, а потом воспроизводить стихотворение. Сначала стихотворение читает взрослый, а ребёнок слушает. Затем педагог и ребёнок повторяют этот отрывок вместе. Потом ребёнок повторяет один, а завершает снова взрослый.</a:t>
            </a:r>
            <a:endParaRPr lang="ru-RU" sz="2600" dirty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0669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39" y="0"/>
            <a:ext cx="841776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2" y="151986"/>
            <a:ext cx="3426691" cy="1764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2" y="2187139"/>
            <a:ext cx="3426691" cy="22844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615119"/>
            <a:ext cx="2406073" cy="213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93472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311</TotalTime>
  <Words>369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La mente</vt:lpstr>
      <vt:lpstr>Как учить стихи с ребенком дома?</vt:lpstr>
      <vt:lpstr>  Для чего дошкольникам нужно учить стихи? </vt:lpstr>
      <vt:lpstr>А как учить стихи?</vt:lpstr>
      <vt:lpstr>Основные методы и приемы заучивания стихотворений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учить стихи с ребенком?</dc:title>
  <dc:creator>Логопед Счастливая</dc:creator>
  <cp:lastModifiedBy>Логопед Счастливая</cp:lastModifiedBy>
  <cp:revision>13</cp:revision>
  <dcterms:created xsi:type="dcterms:W3CDTF">2024-09-09T08:56:51Z</dcterms:created>
  <dcterms:modified xsi:type="dcterms:W3CDTF">2024-09-10T07:22:48Z</dcterms:modified>
</cp:coreProperties>
</file>