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CA0A5-53FE-4AEF-9F36-CE44F9D934AE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AD89-2C92-4016-A5B7-8BB9923FA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769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CA0A5-53FE-4AEF-9F36-CE44F9D934AE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AD89-2C92-4016-A5B7-8BB9923FA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363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CA0A5-53FE-4AEF-9F36-CE44F9D934AE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AD89-2C92-4016-A5B7-8BB9923FAA0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4101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CA0A5-53FE-4AEF-9F36-CE44F9D934AE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AD89-2C92-4016-A5B7-8BB9923FA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035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CA0A5-53FE-4AEF-9F36-CE44F9D934AE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AD89-2C92-4016-A5B7-8BB9923FAA0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1036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CA0A5-53FE-4AEF-9F36-CE44F9D934AE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AD89-2C92-4016-A5B7-8BB9923FA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314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CA0A5-53FE-4AEF-9F36-CE44F9D934AE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AD89-2C92-4016-A5B7-8BB9923FA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281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CA0A5-53FE-4AEF-9F36-CE44F9D934AE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AD89-2C92-4016-A5B7-8BB9923FA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32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CA0A5-53FE-4AEF-9F36-CE44F9D934AE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AD89-2C92-4016-A5B7-8BB9923FA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514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CA0A5-53FE-4AEF-9F36-CE44F9D934AE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AD89-2C92-4016-A5B7-8BB9923FA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411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CA0A5-53FE-4AEF-9F36-CE44F9D934AE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AD89-2C92-4016-A5B7-8BB9923FA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311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CA0A5-53FE-4AEF-9F36-CE44F9D934AE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AD89-2C92-4016-A5B7-8BB9923FA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497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CA0A5-53FE-4AEF-9F36-CE44F9D934AE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AD89-2C92-4016-A5B7-8BB9923FA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610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CA0A5-53FE-4AEF-9F36-CE44F9D934AE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AD89-2C92-4016-A5B7-8BB9923FA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493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CA0A5-53FE-4AEF-9F36-CE44F9D934AE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AD89-2C92-4016-A5B7-8BB9923FA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443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CA0A5-53FE-4AEF-9F36-CE44F9D934AE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AD89-2C92-4016-A5B7-8BB9923FA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74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CA0A5-53FE-4AEF-9F36-CE44F9D934AE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588AD89-2C92-4016-A5B7-8BB9923FA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629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8582" y="110837"/>
            <a:ext cx="6761018" cy="1113010"/>
          </a:xfrm>
        </p:spPr>
        <p:txBody>
          <a:bodyPr>
            <a:normAutofit/>
          </a:bodyPr>
          <a:lstStyle/>
          <a:p>
            <a:pPr algn="l"/>
            <a:r>
              <a:rPr lang="ru-RU" sz="2000" cap="none" dirty="0" smtClean="0">
                <a:latin typeface="+mn-lt"/>
              </a:rPr>
              <a:t>Муниципальное автономное дошкольное        образовательное учреждение детский сад № 437 «Солнечный лучик» г. Екатеринбург</a:t>
            </a:r>
            <a:endParaRPr lang="ru-RU" sz="2000" cap="none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055" y="1459346"/>
            <a:ext cx="11339945" cy="4867563"/>
          </a:xfrm>
        </p:spPr>
        <p:txBody>
          <a:bodyPr>
            <a:normAutofit fontScale="92500"/>
          </a:bodyPr>
          <a:lstStyle/>
          <a:p>
            <a:pPr algn="ctr"/>
            <a:r>
              <a:rPr lang="ru-RU" sz="8000" b="1" dirty="0" smtClean="0"/>
              <a:t>Облака плывут по небу </a:t>
            </a:r>
          </a:p>
          <a:p>
            <a:pPr algn="ctr"/>
            <a:endParaRPr lang="ru-RU" sz="6600" dirty="0"/>
          </a:p>
          <a:p>
            <a:pPr algn="ctr"/>
            <a:r>
              <a:rPr lang="ru-RU" sz="3600" dirty="0" smtClean="0"/>
              <a:t>(процесс изготовления мультфильма воспитанниками старшей группы №25 «Почемучки» </a:t>
            </a:r>
            <a:r>
              <a:rPr lang="ru-RU" sz="3600" dirty="0" err="1" smtClean="0"/>
              <a:t>Толяновой</a:t>
            </a:r>
            <a:r>
              <a:rPr lang="ru-RU" sz="3600" dirty="0" smtClean="0"/>
              <a:t> Софьей, Кривоносовым Марком, </a:t>
            </a:r>
            <a:r>
              <a:rPr lang="ru-RU" sz="3600" dirty="0" err="1" smtClean="0"/>
              <a:t>Лопачук</a:t>
            </a:r>
            <a:r>
              <a:rPr lang="ru-RU" sz="3600" dirty="0" smtClean="0"/>
              <a:t> Доминикой, рук. </a:t>
            </a:r>
            <a:r>
              <a:rPr lang="ru-RU" sz="3600" dirty="0" err="1" smtClean="0"/>
              <a:t>Акилова</a:t>
            </a:r>
            <a:r>
              <a:rPr lang="ru-RU" sz="3600" dirty="0" smtClean="0"/>
              <a:t> Анастасия Петровна)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5" y="110837"/>
            <a:ext cx="1353127" cy="111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1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560945"/>
            <a:ext cx="8596668" cy="3445164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/>
              <a:t>Спасибо </a:t>
            </a:r>
            <a:br>
              <a:rPr lang="ru-RU" sz="9600" dirty="0" smtClean="0"/>
            </a:br>
            <a:r>
              <a:rPr lang="ru-RU" sz="9600" dirty="0" smtClean="0"/>
              <a:t>за внимание!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2444655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110836"/>
            <a:ext cx="9720072" cy="1006764"/>
          </a:xfrm>
        </p:spPr>
        <p:txBody>
          <a:bodyPr>
            <a:normAutofit/>
          </a:bodyPr>
          <a:lstStyle/>
          <a:p>
            <a:r>
              <a:rPr lang="ru-RU" dirty="0" smtClean="0"/>
              <a:t>Обсуждение темы мультфильма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8" y="1117600"/>
            <a:ext cx="7300503" cy="54753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58909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29309"/>
            <a:ext cx="8596668" cy="729673"/>
          </a:xfrm>
        </p:spPr>
        <p:txBody>
          <a:bodyPr/>
          <a:lstStyle/>
          <a:p>
            <a:pPr algn="ctr"/>
            <a:r>
              <a:rPr lang="ru-RU" dirty="0" smtClean="0"/>
              <a:t>Начинаем </a:t>
            </a:r>
            <a:r>
              <a:rPr lang="ru-RU" dirty="0" err="1" smtClean="0"/>
              <a:t>раскадровку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64" y="1124365"/>
            <a:ext cx="6998299" cy="52487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69651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29309"/>
            <a:ext cx="8596668" cy="683491"/>
          </a:xfrm>
        </p:spPr>
        <p:txBody>
          <a:bodyPr/>
          <a:lstStyle/>
          <a:p>
            <a:pPr algn="ctr"/>
            <a:r>
              <a:rPr lang="ru-RU" dirty="0"/>
              <a:t>З</a:t>
            </a:r>
            <a:r>
              <a:rPr lang="ru-RU" dirty="0" smtClean="0"/>
              <a:t>арисовка персонажей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67" y="1071418"/>
            <a:ext cx="7117941" cy="53384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24203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75491"/>
            <a:ext cx="8596668" cy="62807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Раскадровка</a:t>
            </a:r>
            <a:r>
              <a:rPr lang="ru-RU" dirty="0" smtClean="0"/>
              <a:t> готова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09" y="999674"/>
            <a:ext cx="7250761" cy="54380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31087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30910"/>
            <a:ext cx="8596668" cy="803564"/>
          </a:xfrm>
        </p:spPr>
        <p:txBody>
          <a:bodyPr/>
          <a:lstStyle/>
          <a:p>
            <a:pPr algn="ctr"/>
            <a:r>
              <a:rPr lang="ru-RU" dirty="0" smtClean="0"/>
              <a:t>Лепим персонажей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739" y="1034474"/>
            <a:ext cx="7290351" cy="54677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12792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03200"/>
            <a:ext cx="8596668" cy="812800"/>
          </a:xfrm>
        </p:spPr>
        <p:txBody>
          <a:bodyPr/>
          <a:lstStyle/>
          <a:p>
            <a:pPr algn="ctr"/>
            <a:r>
              <a:rPr lang="ru-RU" dirty="0" smtClean="0"/>
              <a:t>Процесс выкладки заголовка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258" y="1126836"/>
            <a:ext cx="7090233" cy="53176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78250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38546"/>
            <a:ext cx="8596668" cy="794328"/>
          </a:xfrm>
        </p:spPr>
        <p:txBody>
          <a:bodyPr/>
          <a:lstStyle/>
          <a:p>
            <a:pPr algn="ctr"/>
            <a:r>
              <a:rPr lang="ru-RU" dirty="0" smtClean="0"/>
              <a:t>Процесс съёмки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72" y="1177473"/>
            <a:ext cx="6991928" cy="52439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7094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29309"/>
            <a:ext cx="8596668" cy="738909"/>
          </a:xfrm>
        </p:spPr>
        <p:txBody>
          <a:bodyPr/>
          <a:lstStyle/>
          <a:p>
            <a:pPr algn="ctr"/>
            <a:r>
              <a:rPr lang="ru-RU" dirty="0" smtClean="0"/>
              <a:t>Озвучиваем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121" y="1043710"/>
            <a:ext cx="7241093" cy="54308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7449874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</TotalTime>
  <Words>65</Words>
  <Application>Microsoft Office PowerPoint</Application>
  <PresentationFormat>Широкоэкранный</PresentationFormat>
  <Paragraphs>13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Аспект</vt:lpstr>
      <vt:lpstr>Муниципальное автономное дошкольное        образовательное учреждение детский сад № 437 «Солнечный лучик» г. Екатеринбург</vt:lpstr>
      <vt:lpstr>Обсуждение темы мультфильма</vt:lpstr>
      <vt:lpstr>Начинаем раскадровку</vt:lpstr>
      <vt:lpstr>Зарисовка персонажей</vt:lpstr>
      <vt:lpstr>Раскадровка готова</vt:lpstr>
      <vt:lpstr>Лепим персонажей</vt:lpstr>
      <vt:lpstr>Процесс выкладки заголовка</vt:lpstr>
      <vt:lpstr>Процесс съёмки</vt:lpstr>
      <vt:lpstr>Озвучиваем</vt:lpstr>
      <vt:lpstr>Спасибо 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       образовательное учреждение детский сад № 437 «Солнечный лучик» г. Екатеринбург</dc:title>
  <dc:creator>Группа №2</dc:creator>
  <cp:lastModifiedBy>Группа №2</cp:lastModifiedBy>
  <cp:revision>5</cp:revision>
  <dcterms:created xsi:type="dcterms:W3CDTF">2022-01-14T04:31:11Z</dcterms:created>
  <dcterms:modified xsi:type="dcterms:W3CDTF">2022-01-14T05:25:11Z</dcterms:modified>
</cp:coreProperties>
</file>