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4" r:id="rId3"/>
    <p:sldId id="256" r:id="rId4"/>
    <p:sldId id="257" r:id="rId5"/>
    <p:sldId id="265" r:id="rId6"/>
    <p:sldId id="260" r:id="rId7"/>
    <p:sldId id="261" r:id="rId8"/>
    <p:sldId id="262" r:id="rId9"/>
    <p:sldId id="266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>
      <p:cViewPr varScale="1">
        <p:scale>
          <a:sx n="106" d="100"/>
          <a:sy n="106" d="100"/>
        </p:scale>
        <p:origin x="17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9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8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8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5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6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4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7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05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5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8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0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Бэби-Шлягер - Мы Дети Твои, Росси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590.69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5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оу-Группа Класс! - Родина Мо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00" end="89143.9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641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Бэби-Шлягер - Мы Дети Твои, Росси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3.8656" end="14179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3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Бэби-Шлягер - Мы Дети Твои, Росси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00" end="12999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26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Desktop\день россии\s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4" y="0"/>
            <a:ext cx="916969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эби-Шлягер - Мы Дети Твои, Росси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00" end="11509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0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Desktop\день россии\WhatsApp Image 2020-06-10 at 20.52.4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эби-Шлягер - Мы Дети Твои, Росси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00" end="88294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0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оу-Группа Класс! - Родина Мо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18673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" y="1757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оу-Группа Класс! - Родина Мо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0.6336" end="171430.6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26"/>
            <a:ext cx="9144000" cy="686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оу-Группа Класс! - Родина Мо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000.832" end="15693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20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-10008"/>
            <a:ext cx="9138118" cy="686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оу-Группа Класс! - Родина Мо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500" end="13963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0</Words>
  <Application>Microsoft Office PowerPoint</Application>
  <PresentationFormat>Экран (4:3)</PresentationFormat>
  <Paragraphs>0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Анастасия Габитова</cp:lastModifiedBy>
  <cp:revision>25</cp:revision>
  <dcterms:created xsi:type="dcterms:W3CDTF">2020-06-13T08:48:02Z</dcterms:created>
  <dcterms:modified xsi:type="dcterms:W3CDTF">2020-06-15T05:51:20Z</dcterms:modified>
</cp:coreProperties>
</file>