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74860-9C06-074B-6DC3-418511C4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7D70BD-348C-383D-0552-E5C005E1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0D97A-EBB3-967C-7857-717AFE04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A23E9-0906-0285-BAC3-A96A8480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63FE3-4A44-552E-8302-33284D4A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2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EA2DB-1CC2-2DB5-555C-7357D7D4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5A1726-0AA0-881E-55A6-2B363F4F8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3C03C-A650-E6CD-664C-1E761FBB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CBE65-A230-BBAE-E621-339D6D4F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928C8-DD75-AE92-40FB-2ADA6576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8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B98F9E-9460-6515-C4FE-3CADA483D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DC1A4-5E7F-D664-AB2F-3A720A47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FB71D-FF81-6501-A457-FE399BF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84F31-692B-4322-DAE1-F1CE77A8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74215-0EC6-A84F-5DBC-FED963FB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5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83BC8-71BB-351A-9895-1F9091C5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212FB-BA60-87FD-50D5-870C2A50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EE991-FDAF-B358-B067-03C313A8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EBAC3-CBCB-4E98-6A5F-A32FBB94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15B22-B283-25DB-9672-625B711A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1E346-D3C3-40EC-C975-AD485EA2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4F502-E604-9300-FD9E-927B26D1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A4F38-72F2-28EB-B46C-1DFEBBE4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E6E86-EC90-DC56-37A4-9F8983B0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54A42-370C-FE96-823C-E6A8222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791A9-ACD9-0463-B17A-5C576A90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F2801-2216-B923-DB61-439020586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DC443F-7C87-D4EF-AE86-DB22052E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95D05-C08A-37E9-639F-7B259C9F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398A8-1B2C-DB97-4C4E-2EA767E7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F762C-FC61-F246-AD99-35685A88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3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C9B65-A575-5C65-7736-C0A08CFA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E7B01-11DF-F8DF-6489-B9DBF3D03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5A454D-16EE-7D89-C64E-621505847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E92A84-8BA6-3E91-CF4A-CDDF83871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82CC48-5B38-C432-80CC-69BA2C54F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20956A-34CE-3935-9A37-36338EF1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19FCB4-5035-D571-CC4B-E1B735F2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5F1155-679B-37EB-BA14-0607F546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7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34B87-E365-1EAA-0BBD-76388126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D99B07-79AA-A1F4-0DA5-8D3E7EA8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C7A577-2580-5CE1-DDED-CDABBF28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731C7F-AB2E-DDBE-2351-F7D4A1E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B785BA-2E1F-B4C4-1EE2-1CCF4EB8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DACFDB-C8DB-8A86-B70A-FBF0FF9B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F1623A-C5E6-2BC8-5B34-AD0DC35B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5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37708-B342-42AB-F259-EADCA65A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5EDFF-00A7-E390-A25A-EC68A2E0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96DA9-9375-FF1A-9AAD-8C5FA69E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E067E-6D34-0109-1F51-5C131DED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CC910-1153-A8AD-3FB9-0D97F0E0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4EC2E4-80AE-A3AF-7431-DEA7FAC3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8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8BBBD-6F66-D871-0C70-BAE80F7A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D9B865-5D94-665F-C265-2A98370FA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B3066-54E6-9139-DB94-42F8D323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240661-A3BA-C507-2DA5-97092FCF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2E76A8-DB86-FF5E-2E89-A192A04A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204E1-08D2-88DA-B982-0959B33A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2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2496B-D0E4-8D34-1129-C5E81511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3957C-A448-052F-0EF1-1618CF84E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7B7E3-DD0A-31C2-E44C-6ADEF2171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FC4A-0758-419C-8F70-565F549DBA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0D72F-1DE8-2802-217D-9992B1625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FB84E-774B-F103-BC10-765DD054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099A-9E8A-4456-9B30-9FC9CE8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0.jpg"/><Relationship Id="rId18" Type="http://schemas.openxmlformats.org/officeDocument/2006/relationships/image" Target="../media/image6.jpeg"/><Relationship Id="rId3" Type="http://schemas.openxmlformats.org/officeDocument/2006/relationships/image" Target="../media/image20.jpg"/><Relationship Id="rId7" Type="http://schemas.openxmlformats.org/officeDocument/2006/relationships/image" Target="../media/image18.jpeg"/><Relationship Id="rId12" Type="http://schemas.openxmlformats.org/officeDocument/2006/relationships/image" Target="../media/image11.jpeg"/><Relationship Id="rId17" Type="http://schemas.openxmlformats.org/officeDocument/2006/relationships/image" Target="../media/image7.jpg"/><Relationship Id="rId2" Type="http://schemas.openxmlformats.org/officeDocument/2006/relationships/image" Target="../media/image27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12.jpeg"/><Relationship Id="rId5" Type="http://schemas.openxmlformats.org/officeDocument/2006/relationships/image" Target="../media/image22.jpg"/><Relationship Id="rId15" Type="http://schemas.openxmlformats.org/officeDocument/2006/relationships/image" Target="../media/image24.jpg"/><Relationship Id="rId10" Type="http://schemas.openxmlformats.org/officeDocument/2006/relationships/image" Target="../media/image16.jpg"/><Relationship Id="rId19" Type="http://schemas.openxmlformats.org/officeDocument/2006/relationships/image" Target="../media/image15.png"/><Relationship Id="rId4" Type="http://schemas.openxmlformats.org/officeDocument/2006/relationships/image" Target="../media/image23.jpg"/><Relationship Id="rId9" Type="http://schemas.openxmlformats.org/officeDocument/2006/relationships/image" Target="../media/image17.jpg"/><Relationship Id="rId1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8.jp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23.jpg"/><Relationship Id="rId12" Type="http://schemas.openxmlformats.org/officeDocument/2006/relationships/image" Target="../media/image7.jpg"/><Relationship Id="rId17" Type="http://schemas.openxmlformats.org/officeDocument/2006/relationships/image" Target="../media/image11.jpeg"/><Relationship Id="rId2" Type="http://schemas.openxmlformats.org/officeDocument/2006/relationships/image" Target="../media/image2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jpg"/><Relationship Id="rId5" Type="http://schemas.openxmlformats.org/officeDocument/2006/relationships/image" Target="../media/image3.jpg"/><Relationship Id="rId15" Type="http://schemas.openxmlformats.org/officeDocument/2006/relationships/image" Target="../media/image16.jpg"/><Relationship Id="rId10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19.jpg"/><Relationship Id="rId1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18" Type="http://schemas.openxmlformats.org/officeDocument/2006/relationships/image" Target="../media/image5.jpg"/><Relationship Id="rId3" Type="http://schemas.openxmlformats.org/officeDocument/2006/relationships/image" Target="../media/image19.jpg"/><Relationship Id="rId7" Type="http://schemas.openxmlformats.org/officeDocument/2006/relationships/image" Target="../media/image8.jpg"/><Relationship Id="rId12" Type="http://schemas.openxmlformats.org/officeDocument/2006/relationships/image" Target="../media/image4.jpg"/><Relationship Id="rId17" Type="http://schemas.openxmlformats.org/officeDocument/2006/relationships/image" Target="../media/image7.jpg"/><Relationship Id="rId2" Type="http://schemas.openxmlformats.org/officeDocument/2006/relationships/image" Target="../media/image27.png"/><Relationship Id="rId16" Type="http://schemas.openxmlformats.org/officeDocument/2006/relationships/image" Target="../media/image16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3.jp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17.jpg"/><Relationship Id="rId19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2.jpg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9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5" Type="http://schemas.openxmlformats.org/officeDocument/2006/relationships/image" Target="../media/image25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2.jpg"/><Relationship Id="rId3" Type="http://schemas.openxmlformats.org/officeDocument/2006/relationships/image" Target="../media/image23.jpg"/><Relationship Id="rId7" Type="http://schemas.openxmlformats.org/officeDocument/2006/relationships/image" Target="../media/image10.jpg"/><Relationship Id="rId12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8.jpg"/><Relationship Id="rId5" Type="http://schemas.openxmlformats.org/officeDocument/2006/relationships/image" Target="../media/image7.jpg"/><Relationship Id="rId15" Type="http://schemas.openxmlformats.org/officeDocument/2006/relationships/image" Target="../media/image9.jpg"/><Relationship Id="rId10" Type="http://schemas.openxmlformats.org/officeDocument/2006/relationships/image" Target="../media/image4.jpg"/><Relationship Id="rId4" Type="http://schemas.openxmlformats.org/officeDocument/2006/relationships/image" Target="../media/image20.jpg"/><Relationship Id="rId9" Type="http://schemas.openxmlformats.org/officeDocument/2006/relationships/image" Target="../media/image3.jp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jpg"/><Relationship Id="rId18" Type="http://schemas.openxmlformats.org/officeDocument/2006/relationships/image" Target="../media/image21.jpg"/><Relationship Id="rId3" Type="http://schemas.openxmlformats.org/officeDocument/2006/relationships/image" Target="../media/image17.jpg"/><Relationship Id="rId21" Type="http://schemas.openxmlformats.org/officeDocument/2006/relationships/image" Target="../media/image30.png"/><Relationship Id="rId7" Type="http://schemas.openxmlformats.org/officeDocument/2006/relationships/image" Target="../media/image4.jpg"/><Relationship Id="rId12" Type="http://schemas.openxmlformats.org/officeDocument/2006/relationships/image" Target="../media/image24.jpg"/><Relationship Id="rId17" Type="http://schemas.openxmlformats.org/officeDocument/2006/relationships/image" Target="../media/image16.jpg"/><Relationship Id="rId2" Type="http://schemas.openxmlformats.org/officeDocument/2006/relationships/image" Target="../media/image27.png"/><Relationship Id="rId16" Type="http://schemas.openxmlformats.org/officeDocument/2006/relationships/image" Target="../media/image12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28.png"/><Relationship Id="rId4" Type="http://schemas.openxmlformats.org/officeDocument/2006/relationships/image" Target="../media/image23.jpg"/><Relationship Id="rId9" Type="http://schemas.openxmlformats.org/officeDocument/2006/relationships/image" Target="../media/image7.jpg"/><Relationship Id="rId14" Type="http://schemas.openxmlformats.org/officeDocument/2006/relationships/image" Target="../media/image10.jpg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image" Target="../media/image17.jpg"/><Relationship Id="rId21" Type="http://schemas.openxmlformats.org/officeDocument/2006/relationships/image" Target="../media/image15.png"/><Relationship Id="rId7" Type="http://schemas.openxmlformats.org/officeDocument/2006/relationships/image" Target="../media/image23.jpg"/><Relationship Id="rId12" Type="http://schemas.openxmlformats.org/officeDocument/2006/relationships/image" Target="../media/image7.jpg"/><Relationship Id="rId17" Type="http://schemas.openxmlformats.org/officeDocument/2006/relationships/image" Target="../media/image10.jpg"/><Relationship Id="rId2" Type="http://schemas.openxmlformats.org/officeDocument/2006/relationships/image" Target="../media/image27.png"/><Relationship Id="rId16" Type="http://schemas.openxmlformats.org/officeDocument/2006/relationships/image" Target="../media/image9.jp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5.jpg"/><Relationship Id="rId5" Type="http://schemas.openxmlformats.org/officeDocument/2006/relationships/image" Target="../media/image22.jpg"/><Relationship Id="rId15" Type="http://schemas.openxmlformats.org/officeDocument/2006/relationships/image" Target="../media/image24.jpg"/><Relationship Id="rId10" Type="http://schemas.openxmlformats.org/officeDocument/2006/relationships/image" Target="../media/image3.jpg"/><Relationship Id="rId19" Type="http://schemas.openxmlformats.org/officeDocument/2006/relationships/image" Target="../media/image31.png"/><Relationship Id="rId4" Type="http://schemas.openxmlformats.org/officeDocument/2006/relationships/image" Target="../media/image18.jpeg"/><Relationship Id="rId9" Type="http://schemas.openxmlformats.org/officeDocument/2006/relationships/image" Target="../media/image4.jpg"/><Relationship Id="rId1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4.jpg"/><Relationship Id="rId18" Type="http://schemas.openxmlformats.org/officeDocument/2006/relationships/image" Target="../media/image9.jpg"/><Relationship Id="rId3" Type="http://schemas.openxmlformats.org/officeDocument/2006/relationships/image" Target="../media/image12.jpeg"/><Relationship Id="rId21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5.jpg"/><Relationship Id="rId17" Type="http://schemas.openxmlformats.org/officeDocument/2006/relationships/image" Target="../media/image24.jpg"/><Relationship Id="rId2" Type="http://schemas.openxmlformats.org/officeDocument/2006/relationships/image" Target="../media/image27.png"/><Relationship Id="rId16" Type="http://schemas.openxmlformats.org/officeDocument/2006/relationships/image" Target="../media/image8.jp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6.jpeg"/><Relationship Id="rId10" Type="http://schemas.openxmlformats.org/officeDocument/2006/relationships/image" Target="../media/image20.jpg"/><Relationship Id="rId19" Type="http://schemas.openxmlformats.org/officeDocument/2006/relationships/image" Target="../media/image3.jpg"/><Relationship Id="rId4" Type="http://schemas.openxmlformats.org/officeDocument/2006/relationships/image" Target="../media/image16.jpg"/><Relationship Id="rId9" Type="http://schemas.openxmlformats.org/officeDocument/2006/relationships/image" Target="../media/image22.jpg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4.jpg"/><Relationship Id="rId18" Type="http://schemas.openxmlformats.org/officeDocument/2006/relationships/image" Target="../media/image34.png"/><Relationship Id="rId3" Type="http://schemas.openxmlformats.org/officeDocument/2006/relationships/image" Target="../media/image12.jpeg"/><Relationship Id="rId21" Type="http://schemas.openxmlformats.org/officeDocument/2006/relationships/image" Target="../media/image37.png"/><Relationship Id="rId7" Type="http://schemas.openxmlformats.org/officeDocument/2006/relationships/image" Target="../media/image17.jpg"/><Relationship Id="rId12" Type="http://schemas.openxmlformats.org/officeDocument/2006/relationships/image" Target="../media/image3.jpg"/><Relationship Id="rId17" Type="http://schemas.openxmlformats.org/officeDocument/2006/relationships/image" Target="../media/image8.jpg"/><Relationship Id="rId2" Type="http://schemas.openxmlformats.org/officeDocument/2006/relationships/image" Target="../media/image27.png"/><Relationship Id="rId16" Type="http://schemas.openxmlformats.org/officeDocument/2006/relationships/image" Target="../media/image6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3.jpg"/><Relationship Id="rId5" Type="http://schemas.openxmlformats.org/officeDocument/2006/relationships/image" Target="../media/image10.jpg"/><Relationship Id="rId15" Type="http://schemas.openxmlformats.org/officeDocument/2006/relationships/image" Target="../media/image7.jpg"/><Relationship Id="rId10" Type="http://schemas.openxmlformats.org/officeDocument/2006/relationships/image" Target="../media/image20.jpg"/><Relationship Id="rId19" Type="http://schemas.openxmlformats.org/officeDocument/2006/relationships/image" Target="../media/image35.png"/><Relationship Id="rId4" Type="http://schemas.openxmlformats.org/officeDocument/2006/relationships/image" Target="../media/image11.jpeg"/><Relationship Id="rId9" Type="http://schemas.openxmlformats.org/officeDocument/2006/relationships/image" Target="../media/image22.jpg"/><Relationship Id="rId14" Type="http://schemas.openxmlformats.org/officeDocument/2006/relationships/image" Target="../media/image5.jpg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12" Type="http://schemas.openxmlformats.org/officeDocument/2006/relationships/image" Target="../media/image23.jp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openxmlformats.org/officeDocument/2006/relationships/image" Target="../media/image8.jpg"/><Relationship Id="rId10" Type="http://schemas.openxmlformats.org/officeDocument/2006/relationships/image" Target="../media/image21.jpg"/><Relationship Id="rId4" Type="http://schemas.openxmlformats.org/officeDocument/2006/relationships/image" Target="../media/image3.jpg"/><Relationship Id="rId9" Type="http://schemas.openxmlformats.org/officeDocument/2006/relationships/image" Target="../media/image18.jpe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5FED6-AB69-0801-8EF8-F0C356D8C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90" y="417250"/>
            <a:ext cx="9869010" cy="4840550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Игра состоит из 30 карточек. На каждой карточке 6 изображений и ТОЛЬКО ОДНО ИЗ НИХ совпадает с изображением на другой кар-точке.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картинки на звук Р в слове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ИГРЫ - раньше других найти изображение, совпадающее на двух карточках, громко объявить его и забрать карточку себе. Побеждает тот, у кого больше карточек.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ИГРАТЬ: Перетасуйте колоду, раздайте по одной карточке каждому игроку рубашкой вверх, а остальную колоду положите в центр лицевой стороной.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Сначала игроки переворачивают свою карточку лицевой стороной. Первый, кто найдет и назовет совпадающее изображение, берет карточку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кладет перед собой на свою карточку.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открывается новая карточка.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продолжается до тех пор, пока не закончатся карточки в колоде.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игру подготовила учитель-логопед Скобелева Клара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Фирузовна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9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9A1DA0-F2A4-3391-1F1F-141850EDC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738" y="2279113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434581-36D3-9BC4-9973-F148BE78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33" y="2279114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462F21-BC5B-CA81-6C8D-A218C16D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4" y="2279115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EC7B4A-EC06-0DE9-698D-12AD6F5F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4" y="2528691"/>
            <a:ext cx="1061700" cy="1289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235C71-614B-F0AE-47FD-DF4F9599B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08" y="3232861"/>
            <a:ext cx="1142260" cy="8566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3A3AB2-18E6-BC47-0107-23A7E1994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8" y="4206153"/>
            <a:ext cx="1017233" cy="1017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D85544-FCAB-CD3C-3F7C-1F831AE56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21" y="2559649"/>
            <a:ext cx="1079910" cy="8939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4D77FD-C1B6-B82E-87B5-C983B15A8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7" y="3599895"/>
            <a:ext cx="866484" cy="8664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B04700-EE1C-3A3A-EA67-A314648AB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36" y="2871690"/>
            <a:ext cx="879080" cy="8790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3241DF-48E9-9715-EAB2-BE1790DDF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06" y="2502190"/>
            <a:ext cx="1101154" cy="11072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316DB9-EA7C-A2AB-DFC1-B12138054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27" y="3524520"/>
            <a:ext cx="1017233" cy="101723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B6C6D1-B924-04C4-3450-5AA17F7A1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76" y="4516451"/>
            <a:ext cx="980025" cy="980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75D041-72AB-B993-68D9-EC8060085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98" y="5088246"/>
            <a:ext cx="1240286" cy="8257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A10DD7-10F0-C050-6739-00C155F79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26" y="3376733"/>
            <a:ext cx="1041648" cy="9157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A1E32F-9967-6061-3B6C-A8F46D8D83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3018908"/>
            <a:ext cx="1159277" cy="8694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8E5F6D-4C7B-5E8C-5D22-66F46A87CB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5" y="4618751"/>
            <a:ext cx="842802" cy="84280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5D4AB7-0262-A2E9-E062-85EBD67599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70" y="4089556"/>
            <a:ext cx="1159276" cy="1159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F92C77-DE1F-E8F6-9C5B-70EBD89EB3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80" y="5101517"/>
            <a:ext cx="1079910" cy="8648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A53692-6D28-7D3E-58BB-DCAECF7CF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04" y="3910814"/>
            <a:ext cx="1098850" cy="8790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8DFE66D-FBC7-F168-5BB0-89E3FF3F87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93" y="4933396"/>
            <a:ext cx="1195783" cy="93420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95C6219-B53D-473B-9B5E-5B8A57DA6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9" y="4418964"/>
            <a:ext cx="1315265" cy="871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06684-05CF-F9D9-A3FC-E76B54D592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2" y="3949823"/>
            <a:ext cx="1095590" cy="877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ED58FC-3782-2312-711F-A5644932A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18" y="3729835"/>
            <a:ext cx="923490" cy="9234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43158-583E-17AE-45E0-687A4B31A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26" y="3656842"/>
            <a:ext cx="1083005" cy="8122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05995-AF92-96F7-6C9A-6264BD1842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452" y="2830629"/>
            <a:ext cx="780356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04411F-A6A1-A493-75C6-0982D3FAF0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49771" y="2967880"/>
            <a:ext cx="780356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848743-9396-6F18-EE41-8DB6579146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8172" y="2699576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D45D70-E45D-FEC6-BFAE-31C295BAE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738" y="2068694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DFC074-4A7C-700A-91D9-A96467DA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43" y="2068694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3DD26D-5127-CA8C-BCAF-577DB892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3" y="2068694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25B0B4-5C23-41D7-D1CB-7E1DF9C9C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04" y="2241787"/>
            <a:ext cx="1292265" cy="8560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44DCA2-9EAC-7933-929D-D62B19C8D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4" y="4667084"/>
            <a:ext cx="872009" cy="10900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5F6DBC-5F57-D3DE-7346-062DFFF6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6" y="4696924"/>
            <a:ext cx="1263738" cy="10691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7D816B-B451-3721-0172-D335A06AE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8" y="4313704"/>
            <a:ext cx="851367" cy="8513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01FF44-727F-E5BF-424A-8199564FC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66" y="2927215"/>
            <a:ext cx="997259" cy="7479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F7668F-DF9F-2B09-E1AC-CB9122138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17" y="3815582"/>
            <a:ext cx="1090011" cy="10900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358B16-2EE7-E9CA-249B-F5677531BD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7" y="3415598"/>
            <a:ext cx="1194628" cy="9889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FEA386-A2F1-CA08-8CF6-3E3DEF381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42" y="4827990"/>
            <a:ext cx="1133143" cy="9380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8F030F-0895-1E97-07F9-10DD997A7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47" y="4070222"/>
            <a:ext cx="1059461" cy="7018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AEC46A-1C43-6512-378C-0C14789C8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2" y="3697269"/>
            <a:ext cx="1108561" cy="11085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CCF9BB-1F39-227D-EA43-05888229B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48" y="3236359"/>
            <a:ext cx="1059462" cy="10594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7D6F71-FD38-5FFB-9A4F-E859B7BD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0" y="4404552"/>
            <a:ext cx="1063407" cy="8307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9D9C67B-7D8B-2D69-6A8A-963E40015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61" y="2790036"/>
            <a:ext cx="1200712" cy="9380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943632-2C2B-7EC5-CD0C-162A5CA6BB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87" y="2263530"/>
            <a:ext cx="1042885" cy="8343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EE7FCE-0C70-0084-A661-7D23DBF8B9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69" y="3035031"/>
            <a:ext cx="1029208" cy="82336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0BA307-D568-D45E-CB20-F4657A7EAC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07" y="4288298"/>
            <a:ext cx="820864" cy="99676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A5D3668-D269-752A-2D31-2275D32A8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06" y="2263530"/>
            <a:ext cx="1302786" cy="8673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1AB443-74AE-776D-3DA9-4B92AA8AC8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10" y="3148340"/>
            <a:ext cx="1108561" cy="11147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4B84C-D2EE-AF33-10C9-604D5E6FA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7" y="3301188"/>
            <a:ext cx="947240" cy="1184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210D87-9DBE-63A9-4A87-538DE686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00" y="3515045"/>
            <a:ext cx="1111801" cy="7365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B42217-FB8C-29C8-5C47-C423D75A6E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09" y="3536645"/>
            <a:ext cx="1043139" cy="7823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17555E-65C3-27CA-9456-C570EF90CA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207" y="2704356"/>
            <a:ext cx="780356" cy="737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68B2A-D066-163F-4A2F-50D7670E06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30926" y="2445937"/>
            <a:ext cx="780356" cy="737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C42FD8-FF4E-F7AD-50EA-64F94A2C31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5751" y="2568762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DA8C67-4CF1-3878-F5D5-62B259966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738" y="2068694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02A18-97F5-5DAA-BD4B-DA039129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4" y="2068693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46F450-7525-0276-0EA6-DAE06D45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2" y="1977274"/>
            <a:ext cx="3822523" cy="3865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29A63-10E0-532C-D9CC-45FD699CA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7" y="2987744"/>
            <a:ext cx="1224336" cy="1013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ADD482-95D8-F712-8E84-6E3A8AF0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4616352"/>
            <a:ext cx="924875" cy="11230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6CD92E-D230-970A-EB61-9436A742C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4" y="4001292"/>
            <a:ext cx="855346" cy="1069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879DF0-FE44-732D-78E8-4B384589C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2271224"/>
            <a:ext cx="1226922" cy="12269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88F875-EA79-30A1-4E4C-76C5178BE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69" y="2443193"/>
            <a:ext cx="1103730" cy="8829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48EBE6-0B22-B30E-96CB-5610B33CE8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3142849"/>
            <a:ext cx="914400" cy="914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7462BE-29C6-F55D-AF5F-59AED0932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32" y="3998772"/>
            <a:ext cx="1029042" cy="10290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FEC24B-6D75-9980-54A0-8548297D6C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14" y="3503964"/>
            <a:ext cx="811818" cy="8118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3296001-981F-F837-4248-0CE483294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22" y="3326177"/>
            <a:ext cx="959184" cy="9591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3B40B5F-B00B-C8F9-DC67-92B7A8E6F1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57" y="4349720"/>
            <a:ext cx="957115" cy="80971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22254B-D59F-5243-126A-DA53A39385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65" y="2604485"/>
            <a:ext cx="1123062" cy="11230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731B43-D762-51C0-0D21-3BFD04BCF0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26" y="3669168"/>
            <a:ext cx="1232144" cy="9241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2E71DC-DAF4-4392-ED92-1B69808EA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39" y="4597908"/>
            <a:ext cx="924875" cy="11230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8C1FB5C-0177-D6F0-130D-1F058C6825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36" y="3494518"/>
            <a:ext cx="1000178" cy="10001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7FCE29B-1001-DC86-D2B2-F750DF33E4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48" y="3350016"/>
            <a:ext cx="1036784" cy="9115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FA670FD-8782-2DA4-A6A0-DC674F58F3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44" y="2484142"/>
            <a:ext cx="1203264" cy="8010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5F0DC6E-59A9-4020-C111-3499C35700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98" y="4340311"/>
            <a:ext cx="1143635" cy="8934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29B8A70-F8E9-D0E5-DB18-1F0AFDE0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86" y="2546106"/>
            <a:ext cx="898450" cy="112306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0A3A182-6C35-422B-3D4C-40BC0DBC31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25" y="3543786"/>
            <a:ext cx="914400" cy="914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BD5AD83-8919-85EF-71E3-0C4DE1C5B6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54" y="3508478"/>
            <a:ext cx="1201562" cy="120826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6FFC648-185C-8D8C-A7F9-0570C213A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481" y="4716744"/>
            <a:ext cx="1116831" cy="893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9C7BC-18D1-FBD8-F191-69D44B3A09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6005" y="2332318"/>
            <a:ext cx="780356" cy="737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004FE2-465A-B30A-E14A-029FE42F3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8253" y="4762006"/>
            <a:ext cx="780356" cy="7376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BAA68F-2E85-35BA-3DF5-2704587FA3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78273" y="2534385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4B02E0-AF64-2B71-2C8E-13CE9BC77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906" y="1958716"/>
            <a:ext cx="3822908" cy="38672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B6EF6-8138-5D5F-18E0-F7A4A412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845" y="1973103"/>
            <a:ext cx="3808686" cy="38529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81E5F0-5823-2488-9C55-D4B98C96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8" y="3815150"/>
            <a:ext cx="1010162" cy="11857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E96EF0-9A18-8F01-8ED7-33FE1946A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00" y="4692633"/>
            <a:ext cx="1162729" cy="9836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77834D-219F-04B9-6260-F2044A561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8" y="2882163"/>
            <a:ext cx="1061769" cy="10617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2A0D3B-A5BC-6C62-7291-2977C9B40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62" y="3914292"/>
            <a:ext cx="887038" cy="8870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AC920A-38DE-EDA9-1F54-847A22540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15" y="2836420"/>
            <a:ext cx="1261056" cy="8353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2BF409-1548-8826-A30C-DEAE7414E3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6" y="2133462"/>
            <a:ext cx="1261057" cy="9852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D70E9A-0687-4705-B0D4-38BB00923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9557"/>
            <a:ext cx="1178767" cy="780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C8F798-1E3C-30AC-AAE3-500B30469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21" y="2875720"/>
            <a:ext cx="1112615" cy="890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7BE678-C82D-F0B2-86BF-A7AF7229F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83" y="4635545"/>
            <a:ext cx="1017305" cy="8900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22CCC8-25BA-3A92-7032-E0709F9D69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99" y="2133462"/>
            <a:ext cx="1017305" cy="1017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06F822-3CC5-4B72-4A0E-00057E1CA0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37" y="3047510"/>
            <a:ext cx="1017305" cy="7629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638DB5-0775-4918-8E00-19FF10051C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52" y="4139279"/>
            <a:ext cx="1128947" cy="9925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619548-30C0-3410-036F-897BF5EE20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8108" y="3479557"/>
            <a:ext cx="883997" cy="890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1C42D2-13B1-B29D-80D3-10204101EB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0360" y="3646461"/>
            <a:ext cx="1078010" cy="806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08EDAA-4465-297B-7DB1-021BA445C5A4}"/>
              </a:ext>
            </a:extLst>
          </p:cNvPr>
          <p:cNvSpPr txBox="1"/>
          <p:nvPr/>
        </p:nvSpPr>
        <p:spPr>
          <a:xfrm rot="19047583">
            <a:off x="1085794" y="2410482"/>
            <a:ext cx="853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Скобелева К.Ф.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91EECF-019A-05DA-4773-CA0E56E05F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0061" y="2149364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625DB-E0D8-57C6-20A0-8341EC68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7312"/>
            <a:ext cx="3808686" cy="3852909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A09AACDB-91A9-E259-C00F-3D828222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74" y="2000941"/>
            <a:ext cx="3822908" cy="3867296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1D96CA5C-44F0-82C6-77BB-5E0CD919F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14" y="4731798"/>
            <a:ext cx="1450627" cy="9657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B0399-9C64-5127-90EC-D5FF3093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55" y="3794877"/>
            <a:ext cx="1192733" cy="1192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BDF57-19C0-9F07-EE31-F68E03004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43" y="2764890"/>
            <a:ext cx="1013020" cy="10130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021B30-0FCB-7F95-2A7B-338B80E9B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9" y="4139470"/>
            <a:ext cx="1097254" cy="9083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A0301E-C30A-6520-2438-A6868DE54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76" y="3024036"/>
            <a:ext cx="914925" cy="11109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525C84-D6B4-982C-FD1D-FE73F92DC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1" y="2217253"/>
            <a:ext cx="1153515" cy="11599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B149A1-55AE-DD50-84FD-5F5571B2B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73" y="2627051"/>
            <a:ext cx="1043866" cy="10438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B45BDB-7B9F-7C33-6C08-6C86E524C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52" y="3142364"/>
            <a:ext cx="1121546" cy="8411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591DB0-C446-92B2-DF70-AD90918551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07" y="4412827"/>
            <a:ext cx="963008" cy="7712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DC8FAF-20D2-6406-681D-DD3FD494D7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39" y="3350324"/>
            <a:ext cx="943992" cy="11799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749AC4-C379-65B4-6664-E2C652D8CA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49" y="4412827"/>
            <a:ext cx="1070499" cy="10704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3115C4-B04A-AB62-DF09-699117CA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9" y="5020183"/>
            <a:ext cx="881588" cy="1070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20953-229E-4025-3279-486C615894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77" y="3928042"/>
            <a:ext cx="1063188" cy="797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DF54D-6144-FA74-E311-2B53AEE408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7051" y="3271400"/>
            <a:ext cx="1066892" cy="10668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9F67FE-64E3-56D2-B13A-AABEDE58AD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6559" y="2284130"/>
            <a:ext cx="780356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F22CF4-F80E-5BAA-8538-37FD3EF0A4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3006" y="2639523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888BAE-85BD-CE25-A7A8-BD3359D7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196" y="2080839"/>
            <a:ext cx="3822908" cy="3867295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BA1A238-5381-82D4-5439-E395AE62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65" y="2151861"/>
            <a:ext cx="3822908" cy="3867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4325C-A494-2112-618F-D1C0E3D5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98" y="2536520"/>
            <a:ext cx="1118457" cy="8388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A7BA2-3B8E-69B4-6B6C-5C4140C74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39" y="2534784"/>
            <a:ext cx="960017" cy="1165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6F556B-DD6A-0542-E9D2-6C4597421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19" y="3528793"/>
            <a:ext cx="1062594" cy="8301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AD65CE-A547-C354-25DB-1DB63DEC5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3429000"/>
            <a:ext cx="1213550" cy="8039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2CE030-C621-6013-6978-B030540F7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61" y="4286544"/>
            <a:ext cx="1044513" cy="10445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EC2DE0-9E6E-5B83-C9F4-DFFB38E4C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45" y="4857953"/>
            <a:ext cx="1200125" cy="7989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EA0E99-4610-E721-5E52-E609493CBC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7" y="4236227"/>
            <a:ext cx="931236" cy="7878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DF8EFD-557F-DDC0-68C5-7F67E96FFD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30" y="3076442"/>
            <a:ext cx="1044513" cy="10445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D69AEF-F6A9-2EB7-CB77-E110FA7B1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8" y="2330850"/>
            <a:ext cx="1305642" cy="10445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5CA4C1-55FE-7FAC-FA80-6DCEA7FE29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99" y="4081985"/>
            <a:ext cx="1231928" cy="98656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7F20F3-C033-1C8F-FF4B-597820A02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61" y="2990971"/>
            <a:ext cx="1052744" cy="10527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F890E9A-88AA-4ED4-7BC9-33686135D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20" y="4914310"/>
            <a:ext cx="1166111" cy="8745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A7E18-7DBF-61DB-6220-60BC81A967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6075" y="3782531"/>
            <a:ext cx="1054699" cy="10486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F5AD5C-9378-0BDB-7BD4-3EE89446D0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62" y="3396949"/>
            <a:ext cx="1044513" cy="10445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503A2-A0F7-D94F-4F3F-3C92A701B2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289" y="3096964"/>
            <a:ext cx="780356" cy="7376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4DC26-425A-4075-1E1B-9F6F52654C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036" y="2534784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D8761E-5AF3-D918-E5C6-2CB6E04E2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876" y="2153346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C004F7-F51D-8A8B-CE02-AF03AF49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5" y="2153347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81666-214E-F5B9-F7AD-B223CD4E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202" y="2153346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241FF2-CB7C-B1DF-1D81-528AC2817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8" y="2879555"/>
            <a:ext cx="1098890" cy="1098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693879-B8BF-D0B9-BF57-E7D797030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65" y="2400507"/>
            <a:ext cx="1045623" cy="10456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0C8BDC-A5B6-F18A-0CEA-02B4A3762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99" y="2416896"/>
            <a:ext cx="1148179" cy="8611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2C7AAB-A14D-C66D-0716-60B749EF5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62" y="4889375"/>
            <a:ext cx="1228078" cy="9210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5C922A-0040-9F22-1560-71A9CC346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71" y="3137934"/>
            <a:ext cx="986638" cy="12332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E94830-F2E1-36A0-B680-A993F836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5" y="4234661"/>
            <a:ext cx="1055798" cy="893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396D66-9BA2-DDF8-626D-7E99D3D3F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14" y="4531821"/>
            <a:ext cx="947989" cy="9479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D73AC8-2276-BB03-57C7-6BD394951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66" y="3366994"/>
            <a:ext cx="986638" cy="9866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C1AAB3-29A0-4B41-3313-F1E0E8353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6" y="3909849"/>
            <a:ext cx="1249384" cy="9760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ED8C79-ACE7-C7AA-23A4-371B3FE44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97" y="3068944"/>
            <a:ext cx="1424576" cy="943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0B9507F-1A56-8DB4-FE3B-8EECD1AD69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93" y="4817333"/>
            <a:ext cx="1151324" cy="9210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37D0DC-00B9-9715-D3F2-CDFCE0F723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1" y="4353632"/>
            <a:ext cx="986638" cy="7901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CD06770-390B-0731-2104-745652F478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25" y="2311580"/>
            <a:ext cx="1020831" cy="10208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BCC6ED-CCAE-617D-119A-792F954D8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56" y="3144632"/>
            <a:ext cx="1020831" cy="10208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75627F0-A90E-D863-8BA8-66239365C5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45" y="4194838"/>
            <a:ext cx="1079908" cy="8099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F445125-EAD2-94E4-7EAE-7A4B49064D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20" y="4436716"/>
            <a:ext cx="1221924" cy="10742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7C4CD25-E21F-8D6F-0AFB-ED2AA38C3C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66" y="2879555"/>
            <a:ext cx="1217339" cy="8104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72F988-DC0F-2BDB-E8DE-0C3F48EE09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17" y="3655047"/>
            <a:ext cx="927356" cy="9325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4E4D2-0A04-A4D5-ED56-C08D27BB4B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3024" y="3618251"/>
            <a:ext cx="1103472" cy="835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1DECA9-620B-4572-8CA8-C2D857F3683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3234" y="3919259"/>
            <a:ext cx="1098724" cy="730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1333C3-3951-929F-2AD9-C26DACC0F8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5791" y="3540794"/>
            <a:ext cx="1249788" cy="975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01D0ED-C597-49B3-5305-0A4F853B12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5963" y="2378641"/>
            <a:ext cx="780356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C2B93A-96A6-B27E-D78F-012EE780474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29130" y="2491993"/>
            <a:ext cx="780356" cy="737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E65D99-005F-1914-61F4-1D0B761124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48628" y="2323980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B27BA6-422F-7C26-2FB1-06CD05A50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0" y="2210737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DF153-AE8B-F9EB-74CF-78967E58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10" y="2304268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8670E-9E49-8C11-7A30-3A9B3A9D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301" y="2446311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159FA4-8907-9E2A-0CA3-4E53EEA6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16" y="2446311"/>
            <a:ext cx="1143277" cy="11432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C684E3-6FA6-BFD2-07B6-F53C1A8DE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48" y="2449497"/>
            <a:ext cx="979503" cy="9795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94BE1-0E24-4CAD-87E0-E9D3A41B4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1" y="3364295"/>
            <a:ext cx="1292042" cy="12920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CE7BA5-68CE-F0C1-0965-2FC821047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61" y="4763423"/>
            <a:ext cx="1042431" cy="12658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7ED209-1BEB-AFAD-3104-BA39CC085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1" y="2872162"/>
            <a:ext cx="1143277" cy="8574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89CBAA-15E9-B418-7A11-E86BD0EC2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48" y="3834504"/>
            <a:ext cx="990108" cy="12376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1B5917-1B77-3A01-2FCB-292AB9CE0E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40" y="5052776"/>
            <a:ext cx="1138191" cy="11381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E62A12-8A8B-A110-E982-23817C0929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15" y="3310804"/>
            <a:ext cx="990108" cy="837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21C2F4-5D19-E911-32F5-BE3330EDC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01" y="4326384"/>
            <a:ext cx="990108" cy="9901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7F8C5-1059-A98A-F935-E0C739B4BE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57" y="3529798"/>
            <a:ext cx="1086863" cy="8491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5F6D4D0-FECA-4A46-F6F6-74E7C612A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3" y="3383761"/>
            <a:ext cx="1205048" cy="7982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C84081A-63BA-45DC-0569-7582A3E578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2" y="4628917"/>
            <a:ext cx="990108" cy="792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CD80521-0A08-BC59-B678-60AA251671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15" y="5031276"/>
            <a:ext cx="990108" cy="7929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11D7C4-EA35-1464-6128-4BA9DF38CF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89" y="4339739"/>
            <a:ext cx="1290960" cy="10338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5E56B6-E6BD-47A2-AE2E-A8BEDA7208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75" y="4143336"/>
            <a:ext cx="1033813" cy="103381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962138-206F-3D6B-C101-0B93E1A6D7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63" y="2562084"/>
            <a:ext cx="1093932" cy="10939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CFB247-C838-E51A-8C75-E57F75023F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97" y="4519699"/>
            <a:ext cx="1138191" cy="8536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D8251A-83B2-7152-612C-616A32990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7" y="3527011"/>
            <a:ext cx="966610" cy="9666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C3B08-A4B4-89B7-F816-1EADA732C5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4301" y="3753086"/>
            <a:ext cx="969252" cy="1173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9E9F15-AF3A-2ECA-6C93-E44598C082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4533" y="3907208"/>
            <a:ext cx="1047761" cy="1047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684CD4-C616-B3B7-C9D7-666DCD1334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14598" y="3551906"/>
            <a:ext cx="1146147" cy="11461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CC5750-88CF-121C-939D-D07238E4BD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910" y="2730017"/>
            <a:ext cx="780356" cy="737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DDCAC8-1E11-5A57-D39F-F504E73BC0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9024" y="2635134"/>
            <a:ext cx="780356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49D5C9-97D7-CB83-1DFF-BCEF1C71CE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84025" y="2918336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30F51A-E3C9-C950-B5E2-A714EFF60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95" y="2357532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FE1CF0-C901-C9FF-AF97-61888A7F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98" y="2357532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5DA5F-AF0D-A67E-C390-06C90F6B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302" y="2357534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8B5E74-E827-4D56-3F4F-D1FF5F962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0" y="2545383"/>
            <a:ext cx="1105117" cy="9715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305C5A-6AE9-497E-85E0-5757FC3CD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44" y="3529176"/>
            <a:ext cx="1355353" cy="9023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0DF941-44CC-BA9E-B998-95B1B131B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48" y="2617458"/>
            <a:ext cx="983479" cy="9834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E0D0EC-D2A5-667A-7B43-3D83A3B83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1" y="3334308"/>
            <a:ext cx="1105116" cy="11112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E4B074-F531-FD30-9F59-A6D22EAA8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1" y="4290131"/>
            <a:ext cx="983479" cy="983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612888-CD86-B9E6-35F3-ADF7FD674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61" y="4515864"/>
            <a:ext cx="1204433" cy="9970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468157-1AFA-76ED-6D94-BA1593D9E7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27" y="3260417"/>
            <a:ext cx="1123454" cy="11234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F8CC58-F89B-68FE-0DB0-AD7270E947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36" y="4961161"/>
            <a:ext cx="944777" cy="114722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C18C66-DFA4-753F-16EF-BB8A731C8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50" y="3292995"/>
            <a:ext cx="1329515" cy="9971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20C326-CC0D-F6BB-B20F-379FC2168C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94" y="3465085"/>
            <a:ext cx="944777" cy="944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4357E2-821E-891D-ADA6-FA34D34E14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49" y="4293182"/>
            <a:ext cx="1123455" cy="11234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06C44B9-064E-F3D2-C485-C617A693F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94" y="4579198"/>
            <a:ext cx="1177217" cy="9197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342793A-55A5-2765-3EB2-FDBFBBA64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27" y="4426252"/>
            <a:ext cx="1201586" cy="7959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BD5AAB2-7D63-079A-DC40-7279033E51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56" y="5147612"/>
            <a:ext cx="1093248" cy="87459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5323628-654D-BEA5-8339-2981588B56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88" y="2576959"/>
            <a:ext cx="1190272" cy="95221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310EE4-81EB-6F8E-755B-D1B2BCE1A9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58" y="3181349"/>
            <a:ext cx="1142054" cy="91459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FD061BE-EFF1-D0FA-E3FB-F56AACF081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48" y="4081197"/>
            <a:ext cx="1101504" cy="110150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3776104-3E0B-B9F0-5B5A-3E6326C36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11" y="4961783"/>
            <a:ext cx="1074232" cy="107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423F2-BE16-D80D-F7DB-07053E492F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29" y="4012741"/>
            <a:ext cx="995471" cy="8421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AAEE3-BBB1-EA55-D078-6515CD555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80" y="3847489"/>
            <a:ext cx="944777" cy="7992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CDFB8B-6FEE-95B3-6392-E55D4553D7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20641" y="4021376"/>
            <a:ext cx="894171" cy="7398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CCC55-0209-97C8-42DB-7F4C3E4C7D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414" y="2818736"/>
            <a:ext cx="780356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324C65-DA3F-5C87-542E-94E6E237EF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86309" y="2588676"/>
            <a:ext cx="780356" cy="737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E8B17D-9941-A95A-95E1-2460030FE1C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61582" y="2740710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3469DE-F7B1-730F-EDA0-A6DF9A1B2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738" y="2295391"/>
            <a:ext cx="3822523" cy="38651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3CE9E-A6C5-1805-3ABF-B2136D0E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44" y="2340977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EEE495-CF87-AC04-5C2A-262880A9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3" y="2367891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D6D7F-347F-62EC-EB2C-E9767279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1" y="2654127"/>
            <a:ext cx="1136341" cy="999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EB66D0-6185-20A6-6632-13E74904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2" y="3227032"/>
            <a:ext cx="1136341" cy="8522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1E31C1-0F4F-B957-5BD4-4A4EE1E6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4" y="3455144"/>
            <a:ext cx="991987" cy="9919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1C4847-637D-FC9E-11B9-4034E1593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2" y="4226065"/>
            <a:ext cx="1281591" cy="853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3E2709-71AA-9510-FB17-FD61DFFC4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5" y="4398381"/>
            <a:ext cx="1067051" cy="10670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ECA176-C516-8683-2A13-37A272F76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28" y="4939994"/>
            <a:ext cx="1136341" cy="11426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A792A0-FA5A-F08A-CBE8-38B827AB9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2" y="2552330"/>
            <a:ext cx="1091942" cy="10919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882317-1D8C-AE0F-E47E-20942493F5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18" y="3109910"/>
            <a:ext cx="994678" cy="12078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3F98A7-45FE-4CAC-F666-7014AD9C7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86" y="3429000"/>
            <a:ext cx="1167774" cy="875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B97D673-6CA0-3AF4-AF7E-73DD1E76B8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54" y="5213411"/>
            <a:ext cx="997258" cy="74794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50D4CA-5AB8-334F-F69F-C554AD27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04" y="4156269"/>
            <a:ext cx="1107149" cy="8303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95014A7-50D8-DDEF-7A9D-7CBAEEBD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06" y="4398381"/>
            <a:ext cx="1136341" cy="9990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46AB5F-D1BA-66D0-A0E6-2008CD0F1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2912728"/>
            <a:ext cx="1198232" cy="101370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609F056-D2A8-B3C1-2A27-1E47E2547B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87" y="4079288"/>
            <a:ext cx="1091943" cy="109194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297784-2C1E-B95B-073B-C3D004B8D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81" y="4935066"/>
            <a:ext cx="958542" cy="9585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CC10ADA-8133-176D-E133-CBB810FAEF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91" y="4722422"/>
            <a:ext cx="1107150" cy="8649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C8AA81A-E101-3919-BFE2-28F73F42CD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12" y="3833558"/>
            <a:ext cx="1351878" cy="89554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7C2FEED-C1A2-1769-6435-1206D0FBF3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79" y="2754766"/>
            <a:ext cx="1122992" cy="898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D04E6-7136-AAC9-19E4-6C7462EA89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6096" y="3951137"/>
            <a:ext cx="991987" cy="991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42C39C-C1F7-1D7D-480E-A2031A629A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51017" y="3661035"/>
            <a:ext cx="1099153" cy="8273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629F9B-8F97-C98C-1C8C-CA7DC65B3E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02181" y="2932133"/>
            <a:ext cx="987638" cy="9937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40A7F4-1D2D-4DCB-2CE1-0832E7FEE9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8292" y="3864139"/>
            <a:ext cx="1060967" cy="707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833F6F-3993-4973-A4AC-8301C33FD1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0987" y="2850400"/>
            <a:ext cx="780356" cy="737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D29473-4B65-BF76-8741-4C43F42A01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6789" y="2609373"/>
            <a:ext cx="780356" cy="7376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FCE12A-33BF-28D7-B6D2-D16F56D7C3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81773" y="3283382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E81AEF-34AE-92A9-D5DD-FAA41765B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211" y="2246248"/>
            <a:ext cx="3822523" cy="3865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55E26-7887-E545-4DEA-2B6ECB3F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738" y="2341257"/>
            <a:ext cx="3822523" cy="386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EE737C-C821-2F7F-B2D9-A4F6B4B4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6" y="2341258"/>
            <a:ext cx="3822523" cy="386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2EA45-25CA-8D43-3A16-91D9AC198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5" y="2550851"/>
            <a:ext cx="946935" cy="1183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847DE8-1DD5-7994-909B-A3F9FDD4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49" y="5133403"/>
            <a:ext cx="1057801" cy="894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62A15C-903C-2A57-3AA4-894F73FDC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16" y="2550851"/>
            <a:ext cx="1226968" cy="12269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831D74-2BEB-74A4-B34E-32AB1446E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8" y="3034133"/>
            <a:ext cx="930967" cy="9309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5BA3DE-05DF-4B6F-0871-B5D1468C2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76" y="3897133"/>
            <a:ext cx="1171399" cy="11713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B9A61B-FF7E-CE92-8784-022078FEC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72" y="5018828"/>
            <a:ext cx="990600" cy="990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1AA67F-8577-3CC2-2EB3-7FB14FCB2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0" y="4714067"/>
            <a:ext cx="929843" cy="9298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4DC5FD-1839-4A02-033B-543A4C1D7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73" y="5087235"/>
            <a:ext cx="987236" cy="9872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07075C-FCE3-A5FA-F41E-56ECB26EB7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5" y="4534497"/>
            <a:ext cx="820957" cy="8209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700138-04BA-51F4-CAC9-7096E5D53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62" y="4081107"/>
            <a:ext cx="1201257" cy="12079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0505D70-13F6-916D-AF25-A9F50DD9F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7" y="3511681"/>
            <a:ext cx="1171399" cy="11713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98E5B2-E86A-E454-FBC8-A6443431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06" y="3065895"/>
            <a:ext cx="966368" cy="12079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0C497E-9829-4C7A-8D21-19DCFF913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02" y="3777819"/>
            <a:ext cx="1171399" cy="8785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E7967E1-982C-752B-0050-C8CB5BEB50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81" y="3312306"/>
            <a:ext cx="1124652" cy="9310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D50834-9C0B-61F8-5D51-04CB2F82D1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46" y="2648075"/>
            <a:ext cx="1053955" cy="8725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0E6631-D0C3-698D-13EB-380736F4B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16" y="3378955"/>
            <a:ext cx="1057801" cy="8949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528CB23-AB20-C6A1-F430-37ACD86648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75" y="4291190"/>
            <a:ext cx="1368968" cy="90686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8DBE2F-D472-89E2-23CC-6AD2C1EF5D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8" y="4317542"/>
            <a:ext cx="1111022" cy="88881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813646C-C41C-0324-55FF-AE88EE0A2B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12" y="3369188"/>
            <a:ext cx="1021577" cy="817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302C09-CFEE-92EA-637A-F6D69C95E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31" y="3654905"/>
            <a:ext cx="847851" cy="8478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4154C0-9EDF-D5D5-5E6D-98C21E8D29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08" y="3923161"/>
            <a:ext cx="1141060" cy="9128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CE0C09-8F5F-ED0C-6EED-4B0BF2B391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320" y="2923124"/>
            <a:ext cx="780356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B7E19-C469-A099-F6C7-BEF7B2EFE9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8517" y="2624240"/>
            <a:ext cx="780356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C3B7CE-9EDD-3210-B01E-4BB5FCE8EE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2265" y="2634446"/>
            <a:ext cx="78035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52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154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Клара Скобелева</dc:creator>
  <cp:lastModifiedBy>Клара Скобелева</cp:lastModifiedBy>
  <cp:revision>7</cp:revision>
  <dcterms:created xsi:type="dcterms:W3CDTF">2024-09-24T16:27:27Z</dcterms:created>
  <dcterms:modified xsi:type="dcterms:W3CDTF">2024-10-21T18:35:00Z</dcterms:modified>
</cp:coreProperties>
</file>