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C74860-9C06-074B-6DC3-418511C419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97D70BD-348C-383D-0552-E5C005E180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90D97A-EBB3-967C-7857-717AFE042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7FC4A-0758-419C-8F70-565F549DBA15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8A23E9-0906-0285-BAC3-A96A84806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63FE3-4A44-552E-8302-33284D4A9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099A-9E8A-4456-9B30-9FC9CE8AE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320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DEA2DB-1CC2-2DB5-555C-7357D7D44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45A1726-0AA0-881E-55A6-2B363F4F8C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F3C03C-A650-E6CD-664C-1E761FBB0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7FC4A-0758-419C-8F70-565F549DBA15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7CBE65-A230-BBAE-E621-339D6D4F4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D928C8-DD75-AE92-40FB-2ADA65763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099A-9E8A-4456-9B30-9FC9CE8AE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982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5B98F9E-9460-6515-C4FE-3CADA483D3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02DC1A4-5E7F-D664-AB2F-3A720A4781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9FB71D-FF81-6501-A457-FE399BF18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7FC4A-0758-419C-8F70-565F549DBA15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884F31-692B-4322-DAE1-F1CE77A88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074215-0EC6-A84F-5DBC-FED963FB2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099A-9E8A-4456-9B30-9FC9CE8AE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258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83BC8-71BB-351A-9895-1F9091C57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E212FB-BA60-87FD-50D5-870C2A5037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BEE991-FDAF-B358-B067-03C313A8D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7FC4A-0758-419C-8F70-565F549DBA15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FEBAC3-CBCB-4E98-6A5F-A32FBB94A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A15B22-B283-25DB-9672-625B711A5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099A-9E8A-4456-9B30-9FC9CE8AE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133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C1E346-D3C3-40EC-C975-AD485EA24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B4F502-E604-9300-FD9E-927B26D11D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7A4F38-72F2-28EB-B46C-1DFEBBE46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7FC4A-0758-419C-8F70-565F549DBA15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DE6E86-EC90-DC56-37A4-9F8983B0C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B54A42-370C-FE96-823C-E6A82227B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099A-9E8A-4456-9B30-9FC9CE8AE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944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F791A9-ACD9-0463-B17A-5C576A901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7F2801-2216-B923-DB61-439020586B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DDC443F-7C87-D4EF-AE86-DB22052E3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395D05-C08A-37E9-639F-7B259C9F9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7FC4A-0758-419C-8F70-565F549DBA15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4398A8-1B2C-DB97-4C4E-2EA767E76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31F762C-FC61-F246-AD99-35685A884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099A-9E8A-4456-9B30-9FC9CE8AE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634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6C9B65-A575-5C65-7736-C0A08CFA1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7E7B01-11DF-F8DF-6489-B9DBF3D039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15A454D-16EE-7D89-C64E-621505847C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BE92A84-8BA6-3E91-CF4A-CDDF83871D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B82CC48-5B38-C432-80CC-69BA2C54FA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820956A-34CE-3935-9A37-36338EF11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7FC4A-0758-419C-8F70-565F549DBA15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319FCB4-5035-D571-CC4B-E1B735F2F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A5F1155-679B-37EB-BA14-0607F546A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099A-9E8A-4456-9B30-9FC9CE8AE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972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234B87-E365-1EAA-0BBD-76388126F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CD99B07-79AA-A1F4-0DA5-8D3E7EA85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7FC4A-0758-419C-8F70-565F549DBA15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AC7A577-2580-5CE1-DDED-CDABBF286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D731C7F-AB2E-DDBE-2351-F7D4A1E78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099A-9E8A-4456-9B30-9FC9CE8AE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357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4B785BA-2E1F-B4C4-1EE2-1CCF4EB89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7FC4A-0758-419C-8F70-565F549DBA15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0DACFDB-C8DB-8A86-B70A-FBF0FF9B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F1623A-C5E6-2BC8-5B34-AD0DC35BF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099A-9E8A-4456-9B30-9FC9CE8AE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454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A37708-B342-42AB-F259-EADCA65A9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55EDFF-00A7-E390-A25A-EC68A2E0A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2696DA9-9375-FF1A-9AAD-8C5FA69EA0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1E067E-6D34-0109-1F51-5C131DED2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7FC4A-0758-419C-8F70-565F549DBA15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3CC910-1153-A8AD-3FB9-0D97F0E01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F4EC2E4-80AE-A3AF-7431-DEA7FAC34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099A-9E8A-4456-9B30-9FC9CE8AE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287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68BBBD-6F66-D871-0C70-BAE80F7A3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3D9B865-5D94-665F-C265-2A98370FA0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F0B3066-54E6-9139-DB94-42F8D32355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0240661-A3BA-C507-2DA5-97092FCF7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7FC4A-0758-419C-8F70-565F549DBA15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2E76A8-DB86-FF5E-2E89-A192A04AA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AC204E1-08D2-88DA-B982-0959B33A5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3099A-9E8A-4456-9B30-9FC9CE8AE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228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D2496B-D0E4-8D34-1129-C5E815110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73957C-A448-052F-0EF1-1618CF84E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B7B7E3-DD0A-31C2-E44C-6ADEF21717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7FC4A-0758-419C-8F70-565F549DBA15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C0D72F-1DE8-2802-217D-9992B1625B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6FB84E-774B-F103-BC10-765DD054B3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3099A-9E8A-4456-9B30-9FC9CE8AE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474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13" Type="http://schemas.openxmlformats.org/officeDocument/2006/relationships/image" Target="../media/image10.jpg"/><Relationship Id="rId18" Type="http://schemas.openxmlformats.org/officeDocument/2006/relationships/image" Target="../media/image6.jpeg"/><Relationship Id="rId3" Type="http://schemas.openxmlformats.org/officeDocument/2006/relationships/image" Target="../media/image20.jpg"/><Relationship Id="rId7" Type="http://schemas.openxmlformats.org/officeDocument/2006/relationships/image" Target="../media/image18.jpeg"/><Relationship Id="rId12" Type="http://schemas.openxmlformats.org/officeDocument/2006/relationships/image" Target="../media/image11.jpeg"/><Relationship Id="rId17" Type="http://schemas.openxmlformats.org/officeDocument/2006/relationships/image" Target="../media/image7.jpg"/><Relationship Id="rId2" Type="http://schemas.openxmlformats.org/officeDocument/2006/relationships/image" Target="../media/image27.png"/><Relationship Id="rId16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11" Type="http://schemas.openxmlformats.org/officeDocument/2006/relationships/image" Target="../media/image12.jpeg"/><Relationship Id="rId5" Type="http://schemas.openxmlformats.org/officeDocument/2006/relationships/image" Target="../media/image22.jpg"/><Relationship Id="rId15" Type="http://schemas.openxmlformats.org/officeDocument/2006/relationships/image" Target="../media/image24.jpg"/><Relationship Id="rId10" Type="http://schemas.openxmlformats.org/officeDocument/2006/relationships/image" Target="../media/image16.jpg"/><Relationship Id="rId19" Type="http://schemas.openxmlformats.org/officeDocument/2006/relationships/image" Target="../media/image15.png"/><Relationship Id="rId4" Type="http://schemas.openxmlformats.org/officeDocument/2006/relationships/image" Target="../media/image23.jpg"/><Relationship Id="rId9" Type="http://schemas.openxmlformats.org/officeDocument/2006/relationships/image" Target="../media/image17.jpg"/><Relationship Id="rId1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13" Type="http://schemas.openxmlformats.org/officeDocument/2006/relationships/image" Target="../media/image8.jpg"/><Relationship Id="rId18" Type="http://schemas.openxmlformats.org/officeDocument/2006/relationships/image" Target="../media/image15.png"/><Relationship Id="rId3" Type="http://schemas.openxmlformats.org/officeDocument/2006/relationships/image" Target="../media/image6.jpeg"/><Relationship Id="rId7" Type="http://schemas.openxmlformats.org/officeDocument/2006/relationships/image" Target="../media/image23.jpg"/><Relationship Id="rId12" Type="http://schemas.openxmlformats.org/officeDocument/2006/relationships/image" Target="../media/image7.jpg"/><Relationship Id="rId17" Type="http://schemas.openxmlformats.org/officeDocument/2006/relationships/image" Target="../media/image11.jpeg"/><Relationship Id="rId2" Type="http://schemas.openxmlformats.org/officeDocument/2006/relationships/image" Target="../media/image27.png"/><Relationship Id="rId16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5.jpg"/><Relationship Id="rId5" Type="http://schemas.openxmlformats.org/officeDocument/2006/relationships/image" Target="../media/image3.jpg"/><Relationship Id="rId15" Type="http://schemas.openxmlformats.org/officeDocument/2006/relationships/image" Target="../media/image16.jpg"/><Relationship Id="rId10" Type="http://schemas.openxmlformats.org/officeDocument/2006/relationships/image" Target="../media/image4.jpg"/><Relationship Id="rId4" Type="http://schemas.openxmlformats.org/officeDocument/2006/relationships/image" Target="../media/image2.png"/><Relationship Id="rId9" Type="http://schemas.openxmlformats.org/officeDocument/2006/relationships/image" Target="../media/image19.jpg"/><Relationship Id="rId1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g"/><Relationship Id="rId18" Type="http://schemas.openxmlformats.org/officeDocument/2006/relationships/image" Target="../media/image5.jpg"/><Relationship Id="rId3" Type="http://schemas.openxmlformats.org/officeDocument/2006/relationships/image" Target="../media/image19.jpg"/><Relationship Id="rId7" Type="http://schemas.openxmlformats.org/officeDocument/2006/relationships/image" Target="../media/image8.jpg"/><Relationship Id="rId12" Type="http://schemas.openxmlformats.org/officeDocument/2006/relationships/image" Target="../media/image4.jpg"/><Relationship Id="rId17" Type="http://schemas.openxmlformats.org/officeDocument/2006/relationships/image" Target="../media/image7.jpg"/><Relationship Id="rId2" Type="http://schemas.openxmlformats.org/officeDocument/2006/relationships/image" Target="../media/image27.png"/><Relationship Id="rId16" Type="http://schemas.openxmlformats.org/officeDocument/2006/relationships/image" Target="../media/image16.jp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11" Type="http://schemas.openxmlformats.org/officeDocument/2006/relationships/image" Target="../media/image3.jpg"/><Relationship Id="rId5" Type="http://schemas.openxmlformats.org/officeDocument/2006/relationships/image" Target="../media/image2.png"/><Relationship Id="rId15" Type="http://schemas.openxmlformats.org/officeDocument/2006/relationships/image" Target="../media/image12.jpeg"/><Relationship Id="rId10" Type="http://schemas.openxmlformats.org/officeDocument/2006/relationships/image" Target="../media/image17.jpg"/><Relationship Id="rId19" Type="http://schemas.openxmlformats.org/officeDocument/2006/relationships/image" Target="../media/image21.jpg"/><Relationship Id="rId4" Type="http://schemas.openxmlformats.org/officeDocument/2006/relationships/image" Target="../media/image20.jpg"/><Relationship Id="rId9" Type="http://schemas.openxmlformats.org/officeDocument/2006/relationships/image" Target="../media/image22.jpg"/><Relationship Id="rId14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pn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13" Type="http://schemas.openxmlformats.org/officeDocument/2006/relationships/image" Target="../media/image9.jpg"/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12" Type="http://schemas.openxmlformats.org/officeDocument/2006/relationships/image" Target="../media/image2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11" Type="http://schemas.openxmlformats.org/officeDocument/2006/relationships/image" Target="../media/image24.jpg"/><Relationship Id="rId5" Type="http://schemas.openxmlformats.org/officeDocument/2006/relationships/image" Target="../media/image18.jpeg"/><Relationship Id="rId15" Type="http://schemas.openxmlformats.org/officeDocument/2006/relationships/image" Target="../media/image25.png"/><Relationship Id="rId10" Type="http://schemas.openxmlformats.org/officeDocument/2006/relationships/image" Target="../media/image23.jpg"/><Relationship Id="rId4" Type="http://schemas.openxmlformats.org/officeDocument/2006/relationships/image" Target="../media/image17.jpg"/><Relationship Id="rId9" Type="http://schemas.openxmlformats.org/officeDocument/2006/relationships/image" Target="../media/image22.jpg"/><Relationship Id="rId1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13" Type="http://schemas.openxmlformats.org/officeDocument/2006/relationships/image" Target="../media/image22.jpg"/><Relationship Id="rId3" Type="http://schemas.openxmlformats.org/officeDocument/2006/relationships/image" Target="../media/image23.jpg"/><Relationship Id="rId7" Type="http://schemas.openxmlformats.org/officeDocument/2006/relationships/image" Target="../media/image10.jpg"/><Relationship Id="rId12" Type="http://schemas.openxmlformats.org/officeDocument/2006/relationships/image" Target="../media/image24.jp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8.jpg"/><Relationship Id="rId5" Type="http://schemas.openxmlformats.org/officeDocument/2006/relationships/image" Target="../media/image7.jpg"/><Relationship Id="rId15" Type="http://schemas.openxmlformats.org/officeDocument/2006/relationships/image" Target="../media/image9.jpg"/><Relationship Id="rId10" Type="http://schemas.openxmlformats.org/officeDocument/2006/relationships/image" Target="../media/image4.jpg"/><Relationship Id="rId4" Type="http://schemas.openxmlformats.org/officeDocument/2006/relationships/image" Target="../media/image20.jpg"/><Relationship Id="rId9" Type="http://schemas.openxmlformats.org/officeDocument/2006/relationships/image" Target="../media/image3.jpg"/><Relationship Id="rId1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13" Type="http://schemas.openxmlformats.org/officeDocument/2006/relationships/image" Target="../media/image9.jpg"/><Relationship Id="rId18" Type="http://schemas.openxmlformats.org/officeDocument/2006/relationships/image" Target="../media/image21.jpg"/><Relationship Id="rId3" Type="http://schemas.openxmlformats.org/officeDocument/2006/relationships/image" Target="../media/image17.jpg"/><Relationship Id="rId21" Type="http://schemas.openxmlformats.org/officeDocument/2006/relationships/image" Target="../media/image30.png"/><Relationship Id="rId7" Type="http://schemas.openxmlformats.org/officeDocument/2006/relationships/image" Target="../media/image4.jpg"/><Relationship Id="rId12" Type="http://schemas.openxmlformats.org/officeDocument/2006/relationships/image" Target="../media/image24.jpg"/><Relationship Id="rId17" Type="http://schemas.openxmlformats.org/officeDocument/2006/relationships/image" Target="../media/image16.jpg"/><Relationship Id="rId2" Type="http://schemas.openxmlformats.org/officeDocument/2006/relationships/image" Target="../media/image27.png"/><Relationship Id="rId16" Type="http://schemas.openxmlformats.org/officeDocument/2006/relationships/image" Target="../media/image12.jpe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11" Type="http://schemas.openxmlformats.org/officeDocument/2006/relationships/image" Target="../media/image8.jpg"/><Relationship Id="rId5" Type="http://schemas.openxmlformats.org/officeDocument/2006/relationships/image" Target="../media/image2.png"/><Relationship Id="rId15" Type="http://schemas.openxmlformats.org/officeDocument/2006/relationships/image" Target="../media/image11.jpeg"/><Relationship Id="rId10" Type="http://schemas.openxmlformats.org/officeDocument/2006/relationships/image" Target="../media/image6.jpeg"/><Relationship Id="rId19" Type="http://schemas.openxmlformats.org/officeDocument/2006/relationships/image" Target="../media/image28.png"/><Relationship Id="rId4" Type="http://schemas.openxmlformats.org/officeDocument/2006/relationships/image" Target="../media/image23.jpg"/><Relationship Id="rId9" Type="http://schemas.openxmlformats.org/officeDocument/2006/relationships/image" Target="../media/image7.jpg"/><Relationship Id="rId14" Type="http://schemas.openxmlformats.org/officeDocument/2006/relationships/image" Target="../media/image10.jpg"/><Relationship Id="rId22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6.jpeg"/><Relationship Id="rId18" Type="http://schemas.openxmlformats.org/officeDocument/2006/relationships/image" Target="../media/image11.jpeg"/><Relationship Id="rId3" Type="http://schemas.openxmlformats.org/officeDocument/2006/relationships/image" Target="../media/image17.jpg"/><Relationship Id="rId21" Type="http://schemas.openxmlformats.org/officeDocument/2006/relationships/image" Target="../media/image15.png"/><Relationship Id="rId7" Type="http://schemas.openxmlformats.org/officeDocument/2006/relationships/image" Target="../media/image23.jpg"/><Relationship Id="rId12" Type="http://schemas.openxmlformats.org/officeDocument/2006/relationships/image" Target="../media/image7.jpg"/><Relationship Id="rId17" Type="http://schemas.openxmlformats.org/officeDocument/2006/relationships/image" Target="../media/image10.jpg"/><Relationship Id="rId2" Type="http://schemas.openxmlformats.org/officeDocument/2006/relationships/image" Target="../media/image27.png"/><Relationship Id="rId16" Type="http://schemas.openxmlformats.org/officeDocument/2006/relationships/image" Target="../media/image9.jp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11" Type="http://schemas.openxmlformats.org/officeDocument/2006/relationships/image" Target="../media/image5.jpg"/><Relationship Id="rId5" Type="http://schemas.openxmlformats.org/officeDocument/2006/relationships/image" Target="../media/image22.jpg"/><Relationship Id="rId15" Type="http://schemas.openxmlformats.org/officeDocument/2006/relationships/image" Target="../media/image24.jpg"/><Relationship Id="rId10" Type="http://schemas.openxmlformats.org/officeDocument/2006/relationships/image" Target="../media/image3.jpg"/><Relationship Id="rId19" Type="http://schemas.openxmlformats.org/officeDocument/2006/relationships/image" Target="../media/image31.png"/><Relationship Id="rId4" Type="http://schemas.openxmlformats.org/officeDocument/2006/relationships/image" Target="../media/image18.jpeg"/><Relationship Id="rId9" Type="http://schemas.openxmlformats.org/officeDocument/2006/relationships/image" Target="../media/image4.jpg"/><Relationship Id="rId1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13" Type="http://schemas.openxmlformats.org/officeDocument/2006/relationships/image" Target="../media/image4.jpg"/><Relationship Id="rId18" Type="http://schemas.openxmlformats.org/officeDocument/2006/relationships/image" Target="../media/image9.jpg"/><Relationship Id="rId3" Type="http://schemas.openxmlformats.org/officeDocument/2006/relationships/image" Target="../media/image12.jpeg"/><Relationship Id="rId21" Type="http://schemas.openxmlformats.org/officeDocument/2006/relationships/image" Target="../media/image15.png"/><Relationship Id="rId7" Type="http://schemas.openxmlformats.org/officeDocument/2006/relationships/image" Target="../media/image18.jpeg"/><Relationship Id="rId12" Type="http://schemas.openxmlformats.org/officeDocument/2006/relationships/image" Target="../media/image5.jpg"/><Relationship Id="rId17" Type="http://schemas.openxmlformats.org/officeDocument/2006/relationships/image" Target="../media/image24.jpg"/><Relationship Id="rId2" Type="http://schemas.openxmlformats.org/officeDocument/2006/relationships/image" Target="../media/image27.png"/><Relationship Id="rId16" Type="http://schemas.openxmlformats.org/officeDocument/2006/relationships/image" Target="../media/image8.jp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11" Type="http://schemas.openxmlformats.org/officeDocument/2006/relationships/image" Target="../media/image23.jpg"/><Relationship Id="rId5" Type="http://schemas.openxmlformats.org/officeDocument/2006/relationships/image" Target="../media/image17.jpg"/><Relationship Id="rId15" Type="http://schemas.openxmlformats.org/officeDocument/2006/relationships/image" Target="../media/image6.jpeg"/><Relationship Id="rId10" Type="http://schemas.openxmlformats.org/officeDocument/2006/relationships/image" Target="../media/image20.jpg"/><Relationship Id="rId19" Type="http://schemas.openxmlformats.org/officeDocument/2006/relationships/image" Target="../media/image3.jpg"/><Relationship Id="rId4" Type="http://schemas.openxmlformats.org/officeDocument/2006/relationships/image" Target="../media/image16.jpg"/><Relationship Id="rId9" Type="http://schemas.openxmlformats.org/officeDocument/2006/relationships/image" Target="../media/image22.jpg"/><Relationship Id="rId1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13" Type="http://schemas.openxmlformats.org/officeDocument/2006/relationships/image" Target="../media/image4.jpg"/><Relationship Id="rId18" Type="http://schemas.openxmlformats.org/officeDocument/2006/relationships/image" Target="../media/image34.png"/><Relationship Id="rId3" Type="http://schemas.openxmlformats.org/officeDocument/2006/relationships/image" Target="../media/image12.jpeg"/><Relationship Id="rId21" Type="http://schemas.openxmlformats.org/officeDocument/2006/relationships/image" Target="../media/image37.png"/><Relationship Id="rId7" Type="http://schemas.openxmlformats.org/officeDocument/2006/relationships/image" Target="../media/image17.jpg"/><Relationship Id="rId12" Type="http://schemas.openxmlformats.org/officeDocument/2006/relationships/image" Target="../media/image3.jpg"/><Relationship Id="rId17" Type="http://schemas.openxmlformats.org/officeDocument/2006/relationships/image" Target="../media/image8.jpg"/><Relationship Id="rId2" Type="http://schemas.openxmlformats.org/officeDocument/2006/relationships/image" Target="../media/image27.png"/><Relationship Id="rId16" Type="http://schemas.openxmlformats.org/officeDocument/2006/relationships/image" Target="../media/image6.jpe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11" Type="http://schemas.openxmlformats.org/officeDocument/2006/relationships/image" Target="../media/image23.jpg"/><Relationship Id="rId5" Type="http://schemas.openxmlformats.org/officeDocument/2006/relationships/image" Target="../media/image10.jpg"/><Relationship Id="rId15" Type="http://schemas.openxmlformats.org/officeDocument/2006/relationships/image" Target="../media/image7.jpg"/><Relationship Id="rId10" Type="http://schemas.openxmlformats.org/officeDocument/2006/relationships/image" Target="../media/image20.jpg"/><Relationship Id="rId19" Type="http://schemas.openxmlformats.org/officeDocument/2006/relationships/image" Target="../media/image35.png"/><Relationship Id="rId4" Type="http://schemas.openxmlformats.org/officeDocument/2006/relationships/image" Target="../media/image11.jpeg"/><Relationship Id="rId9" Type="http://schemas.openxmlformats.org/officeDocument/2006/relationships/image" Target="../media/image22.jpg"/><Relationship Id="rId14" Type="http://schemas.openxmlformats.org/officeDocument/2006/relationships/image" Target="../media/image5.jpg"/><Relationship Id="rId22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13" Type="http://schemas.openxmlformats.org/officeDocument/2006/relationships/image" Target="../media/image19.jpg"/><Relationship Id="rId3" Type="http://schemas.openxmlformats.org/officeDocument/2006/relationships/image" Target="../media/image2.png"/><Relationship Id="rId7" Type="http://schemas.openxmlformats.org/officeDocument/2006/relationships/image" Target="../media/image9.jpg"/><Relationship Id="rId12" Type="http://schemas.openxmlformats.org/officeDocument/2006/relationships/image" Target="../media/image23.jpg"/><Relationship Id="rId2" Type="http://schemas.openxmlformats.org/officeDocument/2006/relationships/image" Target="../media/image27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22.jpg"/><Relationship Id="rId5" Type="http://schemas.openxmlformats.org/officeDocument/2006/relationships/image" Target="../media/image4.jpg"/><Relationship Id="rId15" Type="http://schemas.openxmlformats.org/officeDocument/2006/relationships/image" Target="../media/image8.jpg"/><Relationship Id="rId10" Type="http://schemas.openxmlformats.org/officeDocument/2006/relationships/image" Target="../media/image21.jpg"/><Relationship Id="rId4" Type="http://schemas.openxmlformats.org/officeDocument/2006/relationships/image" Target="../media/image3.jpg"/><Relationship Id="rId9" Type="http://schemas.openxmlformats.org/officeDocument/2006/relationships/image" Target="../media/image18.jpeg"/><Relationship Id="rId1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525FED6-AB69-0801-8EF8-F0C356D8CF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8990" y="417250"/>
            <a:ext cx="9869010" cy="4840550"/>
          </a:xfrm>
        </p:spPr>
        <p:txBody>
          <a:bodyPr>
            <a:noAutofit/>
          </a:bodyPr>
          <a:lstStyle/>
          <a:p>
            <a:r>
              <a:rPr lang="ru-RU" sz="3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Дубль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Игра состоит из 30 карточек. На каждой карточке 6 изображений и ТОЛЬКО ОДНО ИЗ НИХ совпадает с изображением на другой кар-точке. </a:t>
            </a: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картинки на звук Р в слове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ЦЕЛЬ ИГРЫ - раньше других найти изображение, совпадающее на двух карточках, громко объявить его и забрать карточку себе. Побеждает тот, у кого больше карточек.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КАК ИГРАТЬ: Перетасуйте колоду, раздайте по одной карточке каждому игроку рубашкой вверх, а остальную колоду положите в центр лицевой стороной.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Сначала игроки переворачивают свою карточку лицевой стороной. Первый, кто найдет и назовет совпадающее изображение, берет карточку из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калоды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кладет перед собой на свою карточку. А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калоде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открывается новая карточка.</a:t>
            </a:r>
          </a:p>
          <a:p>
            <a:pPr marL="342900" indent="-342900" algn="just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продолжается до тех пор, пока не закончатся карточки в колоде.</a:t>
            </a:r>
          </a:p>
          <a:p>
            <a:pPr algn="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Данную игру подготовила учитель-логопед Скобелева Клара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Фирузовна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891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C19A1DA0-F2A4-3391-1F1F-141850EDC1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84738" y="2279113"/>
            <a:ext cx="3822523" cy="38651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434581-36D3-9BC4-9973-F148BE784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9333" y="2279114"/>
            <a:ext cx="3822523" cy="386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462F21-BC5B-CA81-6C8D-A218C16DD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144" y="2279115"/>
            <a:ext cx="3822523" cy="38651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3EC7B4A-EC06-0DE9-698D-12AD6F5F94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054" y="2528691"/>
            <a:ext cx="1061700" cy="128920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F235C71-614B-F0AE-47FD-DF4F9599B9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108" y="3232861"/>
            <a:ext cx="1142260" cy="85669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83A3AB2-18E6-BC47-0107-23A7E19943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858" y="4206153"/>
            <a:ext cx="1017233" cy="101723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6D85544-FCAB-CD3C-3F7C-1F831AE566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921" y="2559649"/>
            <a:ext cx="1079910" cy="89398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54D77FD-C1B6-B82E-87B5-C983B15A86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57" y="3599895"/>
            <a:ext cx="866484" cy="86648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BB04700-EE1C-3A3A-EA67-A314648AB0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536" y="2871690"/>
            <a:ext cx="879080" cy="87908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23241DF-48E9-9715-EAB2-BE1790DDFF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606" y="2502190"/>
            <a:ext cx="1101154" cy="110729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9316DB9-EA7C-A2AB-DFC1-B12138054C6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327" y="3524520"/>
            <a:ext cx="1017233" cy="1017233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BAB6C6D1-B924-04C4-3450-5AA17F7A1C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976" y="4516451"/>
            <a:ext cx="980025" cy="980025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075D041-72AB-B993-68D9-EC806008540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498" y="5088246"/>
            <a:ext cx="1240286" cy="825734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45A10DD7-10F0-C050-6739-00C155F7995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6926" y="3376733"/>
            <a:ext cx="1041648" cy="91578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2EA1E32F-9967-6061-3B6C-A8F46D8D83B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355" y="3018908"/>
            <a:ext cx="1159277" cy="86945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338E5F6D-4C7B-5E8C-5D22-66F46A87CBD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95" y="4618751"/>
            <a:ext cx="842802" cy="84280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915D4AB7-0262-A2E9-E062-85EBD675990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470" y="4089556"/>
            <a:ext cx="1159276" cy="1159276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FFF92C77-DE1F-E8F6-9C5B-70EBD89EB3D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380" y="5101517"/>
            <a:ext cx="1079910" cy="864828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24A53692-6D28-7D3E-58BB-DCAECF7CFF9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804" y="3910814"/>
            <a:ext cx="1098850" cy="879080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B8DFE66D-FBC7-F168-5BB0-89E3FF3F876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7193" y="4933396"/>
            <a:ext cx="1195783" cy="934205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195C6219-B53D-473B-9B5E-5B8A57DA641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899" y="4418964"/>
            <a:ext cx="1315265" cy="87128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206684-05CF-F9D9-A3FC-E76B54D592B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692" y="3949823"/>
            <a:ext cx="1095590" cy="87738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EED58FC-3782-2312-711F-A5644932A8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618" y="3729835"/>
            <a:ext cx="923490" cy="92349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7943158-583E-17AE-45E0-687A4B31A3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7726" y="3656842"/>
            <a:ext cx="1083005" cy="81225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C05995-AF92-96F7-6C9A-6264BD18427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2452" y="2830629"/>
            <a:ext cx="780356" cy="73768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F04411F-A6A1-A493-75C6-0982D3FAF02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349771" y="2967880"/>
            <a:ext cx="780356" cy="7376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B848743-9396-6F18-EE41-8DB6579146D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658172" y="2699576"/>
            <a:ext cx="780356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334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16D45D70-E45D-FEC6-BFAE-31C295BAED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84738" y="2068694"/>
            <a:ext cx="3822523" cy="38651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DFC074-4A7C-700A-91D9-A96467DA10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4843" y="2068694"/>
            <a:ext cx="3822523" cy="386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23DD26D-5127-CA8C-BCAF-577DB8929A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33" y="2068694"/>
            <a:ext cx="3822523" cy="38651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925B0B4-5C23-41D7-D1CB-7E1DF9C9C7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604" y="2241787"/>
            <a:ext cx="1292265" cy="85605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944DCA2-9EAC-7933-929D-D62B19C8D0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544" y="4667084"/>
            <a:ext cx="872009" cy="109001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75F6DBC-5F57-D3DE-7346-062DFFF6B9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546" y="4696924"/>
            <a:ext cx="1263738" cy="106912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17D816B-B451-3721-0172-D335A06AEB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88" y="4313704"/>
            <a:ext cx="851367" cy="85136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201FF44-727F-E5BF-424A-8199564FC9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066" y="2927215"/>
            <a:ext cx="997259" cy="74794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AF7668F-DF9F-2B09-E1AC-CB91221383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117" y="3815582"/>
            <a:ext cx="1090011" cy="109001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4358B16-2EE7-E9CA-249B-F5677531BD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37" y="3415598"/>
            <a:ext cx="1194628" cy="98895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1FEA386-A2F1-CA08-8CF6-3E3DEF3814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5242" y="4827990"/>
            <a:ext cx="1133143" cy="93805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A8F030F-0895-1E97-07F9-10DD997A74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47" y="4070222"/>
            <a:ext cx="1059461" cy="70183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43AEC46A-1C43-6512-378C-0C14789C8EE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872" y="3697269"/>
            <a:ext cx="1108561" cy="1108561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D1CCF9BB-1F39-227D-EA43-05888229B8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548" y="3236359"/>
            <a:ext cx="1059462" cy="105946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7D7D6F71-FD38-5FFB-9A4F-E859B7BDCAC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860" y="4404552"/>
            <a:ext cx="1063407" cy="830786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9D9C67B-7D8B-2D69-6A8A-963E40015C0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361" y="2790036"/>
            <a:ext cx="1200712" cy="938056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94943632-2C2B-7EC5-CD0C-162A5CA6BBE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4587" y="2263530"/>
            <a:ext cx="1042885" cy="834308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D1EE7FCE-0C70-0084-A661-7D23DBF8B97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769" y="3035031"/>
            <a:ext cx="1029208" cy="823367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130BA307-D568-D45E-CB20-F4657A7EAC7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407" y="4288298"/>
            <a:ext cx="820864" cy="996763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8A5D3668-D269-752A-2D31-2275D32A8D7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606" y="2263530"/>
            <a:ext cx="1302786" cy="867344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4E1AB443-74AE-776D-3DA9-4B92AA8AC88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710" y="3148340"/>
            <a:ext cx="1108561" cy="111474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E4B84C-D2EE-AF33-10C9-604D5E6FA2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577" y="3301188"/>
            <a:ext cx="947240" cy="11840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D210D87-9DBE-63A9-4A87-538DE6866B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6100" y="3515045"/>
            <a:ext cx="1111801" cy="73650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3B42217-FB8C-29C8-5C47-C423D75A6E0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009" y="3536645"/>
            <a:ext cx="1043139" cy="782354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C17555E-65C3-27CA-9456-C570EF90CA6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3207" y="2704356"/>
            <a:ext cx="780356" cy="7376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3168B2A-D066-163F-4A2F-50D7670E065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30926" y="2445937"/>
            <a:ext cx="780356" cy="73768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0C42FD8-FF4E-F7AD-50EA-64F94A2C313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655751" y="2568762"/>
            <a:ext cx="780356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641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C6DA8C67-4CF1-3878-F5D5-62B2599665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84738" y="2068694"/>
            <a:ext cx="3822523" cy="38651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402A18-97F5-5DAA-BD4B-DA039129A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0454" y="2068693"/>
            <a:ext cx="3822523" cy="386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446F450-7525-0276-0EA6-DAE06D451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22" y="1977274"/>
            <a:ext cx="3822523" cy="386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A29A63-10E0-532C-D9CC-45FD699CAF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2987744"/>
            <a:ext cx="1224336" cy="101354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0ADD482-95D8-F712-8E84-6E3A8AF0EC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513" y="4616352"/>
            <a:ext cx="924875" cy="112306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86CD92E-D230-970A-EB61-9436A742C0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74" y="4001292"/>
            <a:ext cx="855346" cy="106918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3879DF0-FE44-732D-78E8-4B384589CD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513" y="2271224"/>
            <a:ext cx="1226922" cy="122692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888F875-EA79-30A1-4E4C-76C5178BE0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269" y="2443193"/>
            <a:ext cx="1103730" cy="88298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348EBE6-0B22-B30E-96CB-5610B33CE8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573" y="3142849"/>
            <a:ext cx="914400" cy="9144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F7462BE-29C6-F55D-AF5F-59AED093255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732" y="3998772"/>
            <a:ext cx="1029042" cy="102904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9FEC24B-6D75-9980-54A0-8548297D6C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914" y="3503964"/>
            <a:ext cx="811818" cy="81181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3296001-981F-F837-4248-0CE4832948C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522" y="3326177"/>
            <a:ext cx="959184" cy="959184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93B40B5F-B00B-C8F9-DC67-92B7A8E6F1B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457" y="4349720"/>
            <a:ext cx="957115" cy="809719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2D22254B-D59F-5243-126A-DA53A39385F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765" y="2604485"/>
            <a:ext cx="1123062" cy="1123062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9F731B43-D762-51C0-0D21-3BFD04BCF0B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626" y="3669168"/>
            <a:ext cx="1232144" cy="924108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5B2E71DC-DAF4-4392-ED92-1B69808EA0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339" y="4597908"/>
            <a:ext cx="924875" cy="112306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B8C1FB5C-0177-D6F0-130D-1F058C6825D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036" y="3494518"/>
            <a:ext cx="1000178" cy="1000178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77FCE29B-1001-DC86-D2B2-F750DF33E49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448" y="3350016"/>
            <a:ext cx="1036784" cy="911506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9FA670FD-8782-2DA4-A6A0-DC674F58F33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644" y="2484142"/>
            <a:ext cx="1203264" cy="80108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45F0DC6E-59A9-4020-C111-3499C35700B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598" y="4340311"/>
            <a:ext cx="1143635" cy="893465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829B8A70-F8E9-D0E5-DB18-1F0AFDE0BC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086" y="2546106"/>
            <a:ext cx="898450" cy="1123062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10A3A182-6C35-422B-3D4C-40BC0DBC31D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425" y="3543786"/>
            <a:ext cx="914400" cy="914400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FBD5AD83-8919-85EF-71E3-0C4DE1C5B6F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054" y="3508478"/>
            <a:ext cx="1201562" cy="1208266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36FFC648-185C-8D8C-A7F9-0570C213AF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481" y="4716744"/>
            <a:ext cx="1116831" cy="89346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319C7BC-18D1-FBD8-F191-69D44B3A099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6005" y="2332318"/>
            <a:ext cx="780356" cy="73768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004FE2-465A-B30A-E14A-029FE42F34D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718253" y="4762006"/>
            <a:ext cx="780356" cy="73768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CBAA68F-2E85-35BA-3DF5-2704587FA3D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78273" y="2534385"/>
            <a:ext cx="780356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328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C74B02E0-AF64-2B71-2C8E-13CE9BC773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4906" y="1958716"/>
            <a:ext cx="3822908" cy="386729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7B6EF6-8138-5D5F-18E0-F7A4A4120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9845" y="1973103"/>
            <a:ext cx="3808686" cy="385290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C81E5F0-5823-2488-9C55-D4B98C96CC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38" y="3815150"/>
            <a:ext cx="1010162" cy="118577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BE96EF0-9A18-8F01-8ED7-33FE1946A6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000" y="4692633"/>
            <a:ext cx="1162729" cy="98366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E77834D-219F-04B9-6260-F2044A5613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918" y="2882163"/>
            <a:ext cx="1061769" cy="106176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52A0D3B-A5BC-6C62-7291-2977C9B404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562" y="3914292"/>
            <a:ext cx="887038" cy="88703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FAC920A-38DE-EDA9-1F54-847A22540F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15" y="2836420"/>
            <a:ext cx="1261056" cy="835377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D42BF409-1548-8826-A30C-DEAE7414E3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076" y="2133462"/>
            <a:ext cx="1261057" cy="98520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D70E9A-0687-4705-B0D4-38BB00923B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899557"/>
            <a:ext cx="1178767" cy="7808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AC8F798-1E3C-30AC-AAE3-500B304693B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221" y="2875720"/>
            <a:ext cx="1112615" cy="89009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87BE678-C82D-F0B2-86BF-A7AF7229FE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883" y="4635545"/>
            <a:ext cx="1017305" cy="89009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822CCC8-25BA-3A92-7032-E0709F9D69E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399" y="2133462"/>
            <a:ext cx="1017305" cy="101730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906F822-3CC5-4B72-4A0E-00057E1CA03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737" y="3047510"/>
            <a:ext cx="1017305" cy="76297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C638DB5-0775-4918-8E00-19FF10051CC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752" y="4139279"/>
            <a:ext cx="1128947" cy="992533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4619548-30C0-3410-036F-897BF5EE207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58108" y="3479557"/>
            <a:ext cx="883997" cy="89009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01C42D2-13B1-B29D-80D3-10204101EB9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80360" y="3646461"/>
            <a:ext cx="1078010" cy="8068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708EDAA-4465-297B-7DB1-021BA445C5A4}"/>
              </a:ext>
            </a:extLst>
          </p:cNvPr>
          <p:cNvSpPr txBox="1"/>
          <p:nvPr/>
        </p:nvSpPr>
        <p:spPr>
          <a:xfrm rot="19047583">
            <a:off x="1085794" y="2410482"/>
            <a:ext cx="85311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/>
              <a:t>Скобелева К.Ф.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C91EECF-019A-05DA-4773-CA0E56E05F5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50061" y="2149364"/>
            <a:ext cx="780356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20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F625DB-E0D8-57C6-20A0-8341EC686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397312"/>
            <a:ext cx="3808686" cy="3852909"/>
          </a:xfrm>
          <a:prstGeom prst="rect">
            <a:avLst/>
          </a:prstGeom>
        </p:spPr>
      </p:pic>
      <p:pic>
        <p:nvPicPr>
          <p:cNvPr id="6" name="Объект 3">
            <a:extLst>
              <a:ext uri="{FF2B5EF4-FFF2-40B4-BE49-F238E27FC236}">
                <a16:creationId xmlns:a16="http://schemas.microsoft.com/office/drawing/2014/main" id="{A09AACDB-91A9-E259-C00F-3D828222E2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074" y="2000941"/>
            <a:ext cx="3822908" cy="3867296"/>
          </a:xfrm>
          <a:prstGeom prst="rect">
            <a:avLst/>
          </a:prstGeom>
        </p:spPr>
      </p:pic>
      <p:pic>
        <p:nvPicPr>
          <p:cNvPr id="3" name="Объект 2">
            <a:extLst>
              <a:ext uri="{FF2B5EF4-FFF2-40B4-BE49-F238E27FC236}">
                <a16:creationId xmlns:a16="http://schemas.microsoft.com/office/drawing/2014/main" id="{1D96CA5C-44F0-82C6-77BB-5E0CD919FF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214" y="4731798"/>
            <a:ext cx="1450627" cy="965771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58B0399-9C64-5127-90EC-D5FF309322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855" y="3794877"/>
            <a:ext cx="1192733" cy="119273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8FBDF57-19C0-9F07-EE31-F68E030045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943" y="2764890"/>
            <a:ext cx="1013020" cy="101302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0021B30-0FCB-7F95-2A7B-338B80E9BA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199" y="4139470"/>
            <a:ext cx="1097254" cy="90834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7A0301E-C30A-6520-2438-A6868DE548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476" y="3024036"/>
            <a:ext cx="914925" cy="111098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1525C84-D6B4-982C-FD1D-FE73F92DC1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401" y="2217253"/>
            <a:ext cx="1153515" cy="115995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5B149A1-55AE-DD50-84FD-5F5571B2B9E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473" y="2627051"/>
            <a:ext cx="1043866" cy="104386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6B45BDB-7B9F-7C33-6C08-6C86E524C23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052" y="3142364"/>
            <a:ext cx="1121546" cy="84116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7591DB0-C446-92B2-DF70-AD90918551C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007" y="4412827"/>
            <a:ext cx="963008" cy="771209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8DC8FAF-20D2-6406-681D-DD3FD494D73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339" y="3350324"/>
            <a:ext cx="943992" cy="117999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0749AC4-C379-65B4-6664-E2C652D8CA0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049" y="4412827"/>
            <a:ext cx="1070499" cy="1070499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E73115C4-B04A-AB62-DF09-699117CA67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649" y="5020183"/>
            <a:ext cx="881588" cy="10704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420953-229E-4025-3279-486C6158942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877" y="3928042"/>
            <a:ext cx="1063188" cy="79739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4ADF54D-6144-FA74-E311-2B53AEE408D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77051" y="3271400"/>
            <a:ext cx="1066892" cy="106689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99F67FE-64E3-56D2-B13A-AABEDE58ADE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96559" y="2284130"/>
            <a:ext cx="780356" cy="73768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CF22CF4-F80E-5BAA-8538-37FD3EF0A45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63006" y="2639523"/>
            <a:ext cx="780356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585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CE888BAE-85BD-CE25-A7A8-BD3359D739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4196" y="2080839"/>
            <a:ext cx="3822908" cy="3867295"/>
          </a:xfrm>
          <a:prstGeom prst="rect">
            <a:avLst/>
          </a:prstGeom>
        </p:spPr>
      </p:pic>
      <p:pic>
        <p:nvPicPr>
          <p:cNvPr id="5" name="Объект 3">
            <a:extLst>
              <a:ext uri="{FF2B5EF4-FFF2-40B4-BE49-F238E27FC236}">
                <a16:creationId xmlns:a16="http://schemas.microsoft.com/office/drawing/2014/main" id="{DBA1A238-5381-82D4-5439-E395AE620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265" y="2151861"/>
            <a:ext cx="3822908" cy="386729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A4325C-A494-2112-618F-D1C0E3D542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598" y="2536520"/>
            <a:ext cx="1118457" cy="83884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D9A7BA2-3B8E-69B4-6B6C-5C4140C749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039" y="2534784"/>
            <a:ext cx="960017" cy="116573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96F556B-DD6A-0542-E9D2-6C4597421D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119" y="3528793"/>
            <a:ext cx="1062594" cy="83015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0AD65CE-A547-C354-25DB-1DB63DEC53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333" y="3429000"/>
            <a:ext cx="1213550" cy="8039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12CE030-C621-6013-6978-B030540F7A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261" y="4286544"/>
            <a:ext cx="1044513" cy="104451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EEC2DE0-9E6E-5B83-C9F4-DFFB38E4C4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945" y="4857953"/>
            <a:ext cx="1200125" cy="79899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DEA0E99-4610-E721-5E52-E609493CBC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807" y="4236227"/>
            <a:ext cx="931236" cy="78782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CDF8EFD-557F-DDC0-68C5-7F67E96FFD5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530" y="3076442"/>
            <a:ext cx="1044513" cy="1044513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DFD69AEF-F6A9-2EB7-CB77-E110FA7B1F9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898" y="2330850"/>
            <a:ext cx="1305642" cy="1044513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75CA4C1-55FE-7FAC-FA80-6DCEA7FE29F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899" y="4081985"/>
            <a:ext cx="1231928" cy="98656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2F7F20F3-C033-1C8F-FF4B-597820A021C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461" y="2990971"/>
            <a:ext cx="1052744" cy="105274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F890E9A-88AA-4ED4-7BC9-33686135DD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520" y="4914310"/>
            <a:ext cx="1166111" cy="87458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AA7E18-7DBF-61DB-6220-60BC81A9675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06075" y="3782531"/>
            <a:ext cx="1054699" cy="10486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AF5AD5C-9378-0BDB-7BD4-3EE89446D0B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962" y="3396949"/>
            <a:ext cx="1044513" cy="104451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DE503A2-A0F7-D94F-4F3F-3C92A701B21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82289" y="3096964"/>
            <a:ext cx="780356" cy="73768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5B4DC26-425A-4075-1E1B-9F6F52654C7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53036" y="2534784"/>
            <a:ext cx="780356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367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77D8761E-5AF3-D918-E5C6-2CB6E04E2E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61876" y="2153346"/>
            <a:ext cx="3822523" cy="38651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C004F7-F51D-8A8B-CE02-AF03AF494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75" y="2153347"/>
            <a:ext cx="3822523" cy="386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3D81666-214E-F5B9-F7AD-B223CD4E93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5202" y="2153346"/>
            <a:ext cx="3822523" cy="38651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1241FF2-CB7C-B1DF-1D81-528AC28170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68" y="2879555"/>
            <a:ext cx="1098890" cy="109889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6693879-B8BF-D0B9-BF57-E7D7970302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0365" y="2400507"/>
            <a:ext cx="1045623" cy="104562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A0C8BDC-A5B6-F18A-0CEA-02B4A3762A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899" y="2416896"/>
            <a:ext cx="1148179" cy="86113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02C7AAB-A14D-C66D-0716-60B749EF54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962" y="4889375"/>
            <a:ext cx="1228078" cy="92105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25C922A-0040-9F22-1560-71A9CC3464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571" y="3137934"/>
            <a:ext cx="986638" cy="123329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BE94830-F2E1-36A0-B680-A993F83668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985" y="4234661"/>
            <a:ext cx="1055798" cy="89320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9396D66-9BA2-DDF8-626D-7E99D3D3F4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814" y="4531821"/>
            <a:ext cx="947989" cy="94798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9D73AC8-2276-BB03-57C7-6BD3949517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1166" y="3366994"/>
            <a:ext cx="986638" cy="98663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1C1AAB3-29A0-4B41-3313-F1E0E835397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66" y="3909849"/>
            <a:ext cx="1249384" cy="976081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7ED8C79-ACE7-C7AA-23A4-371B3FE4405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997" y="3068944"/>
            <a:ext cx="1424576" cy="94370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0B9507F-1A56-8DB4-FE3B-8EECD1AD697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93" y="4817333"/>
            <a:ext cx="1151324" cy="92105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A137D0DC-00B9-9715-D3F2-CDFCE0F7236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361" y="4353632"/>
            <a:ext cx="986638" cy="79013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CD06770-390B-0731-2104-745652F478C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025" y="2311580"/>
            <a:ext cx="1020831" cy="1020831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58BCC6ED-CCAE-617D-119A-792F954D843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856" y="3144632"/>
            <a:ext cx="1020831" cy="1020831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75627F0-A90E-D863-8BA8-66239365C5E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345" y="4194838"/>
            <a:ext cx="1079908" cy="809931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F445125-EAD2-94E4-7EAE-7A4B49064D0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5320" y="4436716"/>
            <a:ext cx="1221924" cy="1074275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97C4CD25-E21F-8D6F-0AFB-ED2AA38C3CC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166" y="2879555"/>
            <a:ext cx="1217339" cy="810457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7172F988-DC0F-2BDB-E8DE-0C3F48EE090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917" y="3655047"/>
            <a:ext cx="927356" cy="93253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84E4D2-0A04-A4D5-ED56-C08D27BB4BC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603024" y="3618251"/>
            <a:ext cx="1103472" cy="8352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41DECA9-620B-4572-8CA8-C2D857F3683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53234" y="3919259"/>
            <a:ext cx="1098724" cy="73089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81333C3-3951-929F-2AD9-C26DACC0F8E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95791" y="3540794"/>
            <a:ext cx="1249788" cy="97544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D01D0ED-C597-49B3-5305-0A4F853B121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85963" y="2378641"/>
            <a:ext cx="780356" cy="7376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7C2B93A-96A6-B27E-D78F-012EE780474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829130" y="2491993"/>
            <a:ext cx="780356" cy="73768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8E65D99-005F-1914-61F4-1D0B7611242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948628" y="2323980"/>
            <a:ext cx="780356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41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5B27BA6-422F-7C26-2FB1-06CD05A50A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520" y="2210737"/>
            <a:ext cx="3822523" cy="38651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5DF153-AE8B-F9EB-74CF-78967E586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5910" y="2304268"/>
            <a:ext cx="3822523" cy="386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CD8670E-9E49-8C11-7A30-3A9B3A9DB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5301" y="2446311"/>
            <a:ext cx="3822523" cy="38651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4159FA4-8907-9E2A-0CA3-4E53EEA6EC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16" y="2446311"/>
            <a:ext cx="1143277" cy="114327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4C684E3-6FA6-BFD2-07B6-F53C1A8DE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248" y="2449497"/>
            <a:ext cx="979503" cy="97950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CD94BE1-0E24-4CAD-87E0-E9D3A41B43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91" y="3364295"/>
            <a:ext cx="1292042" cy="129204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4CE7BA5-68CE-F0C1-0965-2FC8210474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661" y="4763423"/>
            <a:ext cx="1042431" cy="126580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77ED209-1BEB-AFAD-3104-BA39CC085C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561" y="2872162"/>
            <a:ext cx="1143277" cy="85745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489CBAA-15E9-B418-7A11-E86BD0EC2A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748" y="3834504"/>
            <a:ext cx="990108" cy="123763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71B5917-1B77-3A01-2FCB-292AB9CE0E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040" y="5052776"/>
            <a:ext cx="1138191" cy="1138191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BE62A12-8A8B-A110-E982-23817C09299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215" y="3310804"/>
            <a:ext cx="990108" cy="837631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E21C2F4-5D19-E911-32F5-BE3330EDC3B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401" y="4326384"/>
            <a:ext cx="990108" cy="99010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0737F8C5-1059-A98A-F935-E0C739B4BE6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5657" y="3529798"/>
            <a:ext cx="1086863" cy="84911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D5F6D4D0-FECA-4A46-F6F6-74E7C612A1F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473" y="3383761"/>
            <a:ext cx="1205048" cy="798275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C84081A-63BA-45DC-0569-7582A3E578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12" y="4628917"/>
            <a:ext cx="990108" cy="792086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CD80521-0A08-BC59-B678-60AA251671B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315" y="5031276"/>
            <a:ext cx="990108" cy="792911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8B11D7C4-EA35-1464-6128-4BA9DF38CF7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889" y="4339739"/>
            <a:ext cx="1290960" cy="1033844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185E56B6-E6BD-47A2-AE2E-A8BEDA7208A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575" y="4143336"/>
            <a:ext cx="1033813" cy="1033813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39962138-206F-3D6B-C101-0B93E1A6D76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763" y="2562084"/>
            <a:ext cx="1093932" cy="1093932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DCFB247-C838-E51A-8C75-E57F75023F0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997" y="4519699"/>
            <a:ext cx="1138191" cy="853643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9FD8251A-83B2-7152-612C-616A32990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497" y="3527011"/>
            <a:ext cx="966610" cy="96661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EC3B08-A4B4-89B7-F816-1EADA732C57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674301" y="3753086"/>
            <a:ext cx="969252" cy="11733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09E9F15-AF3A-2ECA-6C93-E44598C0822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544533" y="3907208"/>
            <a:ext cx="1047761" cy="104776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7684CD4-C616-B3B7-C9D7-666DCD1334A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414598" y="3551906"/>
            <a:ext cx="1146147" cy="114614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6CC5750-88CF-121C-939D-D07238E4BDD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70910" y="2730017"/>
            <a:ext cx="780356" cy="73768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3DDCAC8-1E11-5A57-D39F-F504E73BC07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649024" y="2635134"/>
            <a:ext cx="780356" cy="7376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049D5C9-97D7-CB83-1DFF-BCEF1C71CEE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584025" y="2918336"/>
            <a:ext cx="780356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365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D330F51A-E3C9-C950-B5E2-A714EFF609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295" y="2357532"/>
            <a:ext cx="3822523" cy="38651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FE1CF0-C901-C9FF-AF97-61888A7F98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798" y="2357532"/>
            <a:ext cx="3822523" cy="386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645DA5F-AF0D-A67E-C390-06C90F6BB5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5302" y="2357534"/>
            <a:ext cx="3822523" cy="38651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48B5E74-E827-4D56-3F4F-D1FF5F962A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470" y="2545383"/>
            <a:ext cx="1105117" cy="97158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A305C5A-6AE9-497E-85E0-5757FC3CD5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244" y="3529176"/>
            <a:ext cx="1355353" cy="90234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00DF941-44CC-BA9E-B998-95B1B131BF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948" y="2617458"/>
            <a:ext cx="983479" cy="98347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EE0D0EC-D2A5-667A-7B43-3D83A3B838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91" y="3334308"/>
            <a:ext cx="1105116" cy="111128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9E4B074-F531-FD30-9F59-A6D22EAA8E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91" y="4290131"/>
            <a:ext cx="983479" cy="98347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8612888-CD86-B9E6-35F3-ADF7FD6747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061" y="4515864"/>
            <a:ext cx="1204433" cy="997072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1468157-1AFA-76ED-6D94-BA1593D9E77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427" y="3260417"/>
            <a:ext cx="1123454" cy="112345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AF8CC58-F89B-68FE-0DB0-AD7270E947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236" y="4961161"/>
            <a:ext cx="944777" cy="1147229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5C18C66-DFA4-753F-16EF-BB8A731C851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750" y="3292995"/>
            <a:ext cx="1329515" cy="99713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020C326-CC0D-F6BB-B20F-379FC2168C3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694" y="3465085"/>
            <a:ext cx="944777" cy="944777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A34357E2-821E-891D-ADA6-FA34D34E14B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049" y="4293182"/>
            <a:ext cx="1123455" cy="1123455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506C44B9-064E-F3D2-C485-C617A693FFB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294" y="4579198"/>
            <a:ext cx="1177217" cy="919701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D342793A-55A5-2765-3EB2-FDBFBBA6475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427" y="4426252"/>
            <a:ext cx="1201586" cy="795981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4BD5AAB2-7D63-079A-DC40-7279033E512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256" y="5147612"/>
            <a:ext cx="1093248" cy="874598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35323628-654D-BEA5-8339-2981588B568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088" y="2576959"/>
            <a:ext cx="1190272" cy="952217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E310EE4-81EB-6F8E-755B-D1B2BCE1A92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458" y="3181349"/>
            <a:ext cx="1142054" cy="914595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CFD061BE-EFF1-D0FA-E3FB-F56AACF0816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3148" y="4081197"/>
            <a:ext cx="1101504" cy="1101504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E3776104-3E0B-B9F0-5B5A-3E6326C36E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511" y="4961783"/>
            <a:ext cx="1074232" cy="107423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1423F2-BE16-D80D-F7DB-07053E492FE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829" y="4012741"/>
            <a:ext cx="995471" cy="84216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FCAAEE3-BBB1-EA55-D078-6515CD555AD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380" y="3847489"/>
            <a:ext cx="944777" cy="79928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7CDFB8B-6FEE-95B3-6392-E55D4553D79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20641" y="4021376"/>
            <a:ext cx="894171" cy="73984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E7CCC55-0209-97C8-42DB-7F4C3E4C7D9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1414" y="2818736"/>
            <a:ext cx="780356" cy="73768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1324C65-DA3F-5C87-542E-94E6E237EF9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786309" y="2588676"/>
            <a:ext cx="780356" cy="73768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AE8B17D-9941-A95A-95E1-2460030FE1C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61582" y="2740710"/>
            <a:ext cx="780356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826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B3469DE-F7B1-730F-EDA0-A6DF9A1B23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84738" y="2295391"/>
            <a:ext cx="3822523" cy="38651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B3CE9E-A6C5-1805-3ABF-B2136D0ED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4844" y="2340977"/>
            <a:ext cx="3822523" cy="386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EEE495-CF87-AC04-5C2A-262880A9E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33" y="2367891"/>
            <a:ext cx="3822523" cy="38651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B3D6D7F-347F-62EC-EB2C-E97672795B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141" y="2654127"/>
            <a:ext cx="1136341" cy="99903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5EB66D0-6185-20A6-6632-13E74904A0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482" y="3227032"/>
            <a:ext cx="1136341" cy="85225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C1E31C1-0F4F-B957-5BD4-4A4EE1E67B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14" y="3455144"/>
            <a:ext cx="991987" cy="99198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F1C4847-637D-FC9E-11B9-4034E15937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482" y="4226065"/>
            <a:ext cx="1281591" cy="85323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13E2709-71AA-9510-FB17-FD61DFFC4A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55" y="4398381"/>
            <a:ext cx="1067051" cy="106705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4ECA176-C516-8683-2A13-37A272F769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228" y="4939994"/>
            <a:ext cx="1136341" cy="114268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6A792A0-FA5A-F08A-CBE8-38B827AB9F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572" y="2552330"/>
            <a:ext cx="1091942" cy="109194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4882317-1D8C-AE0F-E47E-20942493F5F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318" y="3109910"/>
            <a:ext cx="994678" cy="1207823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23F98A7-45FE-4CAC-F666-7014AD9C761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286" y="3429000"/>
            <a:ext cx="1167774" cy="87583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4B97D673-6CA0-3AF4-AF7E-73DD1E76B8C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1254" y="5213411"/>
            <a:ext cx="997258" cy="747944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850D4CA-5AB8-334F-F69F-C554AD2745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904" y="4156269"/>
            <a:ext cx="1107149" cy="83036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A95014A7-50D8-DDEF-7A9D-7CBAEEBD48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906" y="4398381"/>
            <a:ext cx="1136341" cy="99903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D046AB5F-D1BA-66D0-A0E6-2008CD0F106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8048" y="2912728"/>
            <a:ext cx="1198232" cy="1013705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6609F056-D2A8-B3C1-2A27-1E47E2547B8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787" y="4079288"/>
            <a:ext cx="1091943" cy="1091943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4B297784-2C1E-B95B-073B-C3D004B8DBB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781" y="4935066"/>
            <a:ext cx="958542" cy="95854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CC10ADA-8133-176D-E133-CBB810FAEF2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391" y="4722422"/>
            <a:ext cx="1107150" cy="864961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AC8AA81A-E101-3919-BFE2-28F73F42CDE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712" y="3833558"/>
            <a:ext cx="1351878" cy="895541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A7C2FEED-C1A2-1769-6435-1206D0FBF33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779" y="2754766"/>
            <a:ext cx="1122992" cy="89839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ED04E6-7136-AAC9-19E4-6C7462EA89D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26096" y="3951137"/>
            <a:ext cx="991987" cy="99198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642C39C-C1F7-1D7D-480E-A2031A629AF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551017" y="3661035"/>
            <a:ext cx="1099153" cy="82738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2629F9B-8F97-C98C-1C8C-CA7DC65B3E7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602181" y="2932133"/>
            <a:ext cx="987638" cy="99373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F40A7F4-1D2D-4DCB-2CE1-0832E7FEE9B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38292" y="3864139"/>
            <a:ext cx="1060967" cy="70731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4833F6F-3993-4973-A4AC-8301C33FD11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80987" y="2850400"/>
            <a:ext cx="780356" cy="73768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DD29473-4B65-BF76-8741-4C43F42A015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96789" y="2609373"/>
            <a:ext cx="780356" cy="73768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DFCE12A-33BF-28D7-B6D2-D16F56D7C3F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281773" y="3283382"/>
            <a:ext cx="780356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08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9BE81AEF-34AE-92A9-D5DD-FAA41765B8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78211" y="2246248"/>
            <a:ext cx="3822523" cy="38651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255E26-7887-E545-4DEA-2B6ECB3F0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738" y="2341257"/>
            <a:ext cx="3822523" cy="38651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4EE737C-C821-2F7F-B2D9-A4F6B4B4B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266" y="2341258"/>
            <a:ext cx="3822523" cy="38651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D12EA45-25CA-8D43-3A16-91D9AC198F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315" y="2550851"/>
            <a:ext cx="946935" cy="118366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E847DE8-1DD5-7994-909B-A3F9FDD4BB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349" y="5133403"/>
            <a:ext cx="1057801" cy="8949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862A15C-903C-2A57-3AA4-894F73FDC9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516" y="2550851"/>
            <a:ext cx="1226968" cy="122696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9831D74-2BEB-74A4-B34E-32AB1446E8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428" y="3034133"/>
            <a:ext cx="930967" cy="93096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F5BA3DE-05DF-4B6F-0871-B5D1468C22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676" y="3897133"/>
            <a:ext cx="1171399" cy="117139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1B9A61B-FF7E-CE92-8784-022078FEC4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172" y="5018828"/>
            <a:ext cx="990600" cy="9906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21AA67F-8577-3CC2-2EB3-7FB14FCB24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40" y="4714067"/>
            <a:ext cx="929843" cy="929843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B4DC5FD-1839-4A02-033B-543A4C1D79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873" y="5087235"/>
            <a:ext cx="987236" cy="98723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E07075C-FCE3-A5FA-F41E-56ECB26EB7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265" y="4534497"/>
            <a:ext cx="820957" cy="820957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9700138-04BA-51F4-CAC9-7096E5D53CF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562" y="4081107"/>
            <a:ext cx="1201257" cy="1207959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A0505D70-13F6-916D-AF25-A9F50DD9F0E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07" y="3511681"/>
            <a:ext cx="1171399" cy="117139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EB98E5B2-E86A-E454-FBC8-A644343194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006" y="3065895"/>
            <a:ext cx="966368" cy="120796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0D0C497E-9829-4C7A-8D21-19DCFF913A7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502" y="3777819"/>
            <a:ext cx="1171399" cy="878549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DE7967E1-982C-752B-0050-C8CB5BEB506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881" y="3312306"/>
            <a:ext cx="1124652" cy="931026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FDD50834-9C0B-61F8-5D51-04CB2F82D11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946" y="2648075"/>
            <a:ext cx="1053955" cy="872501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510E6631-D0C3-698D-13EB-380736F4B0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016" y="3378955"/>
            <a:ext cx="1057801" cy="894900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528CB23-AB20-C6A1-F430-37ACD86648E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075" y="4291190"/>
            <a:ext cx="1368968" cy="906862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A38DBE2F-D472-89E2-23CC-6AD2C1EF5D7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518" y="4317542"/>
            <a:ext cx="1111022" cy="888818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6813646C-C41C-0324-55FF-AE88EE0A2B8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812" y="3369188"/>
            <a:ext cx="1021577" cy="8172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3302C09-CFEE-92EA-637A-F6D69C95E5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731" y="3654905"/>
            <a:ext cx="847851" cy="84785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34154C0-9EDF-D5D5-5E6D-98C21E8D293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408" y="3923161"/>
            <a:ext cx="1141060" cy="91284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CE0C09-8F5F-ED0C-6EED-4B0BF2B3910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3320" y="2923124"/>
            <a:ext cx="780356" cy="73768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DBB7E19-C469-A099-F6C7-BEF7B2EFE98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638517" y="2624240"/>
            <a:ext cx="780356" cy="7376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6C3B7CE-9EDD-3210-B01E-4BB5FCE8EEB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02265" y="2634446"/>
            <a:ext cx="780356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8527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1565</TotalTime>
  <Words>154</Words>
  <Application>Microsoft Office PowerPoint</Application>
  <PresentationFormat>Широкоэкранный</PresentationFormat>
  <Paragraphs>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Клара Скобелева</dc:creator>
  <cp:lastModifiedBy>Клара Скобелева</cp:lastModifiedBy>
  <cp:revision>7</cp:revision>
  <dcterms:created xsi:type="dcterms:W3CDTF">2024-09-24T16:27:27Z</dcterms:created>
  <dcterms:modified xsi:type="dcterms:W3CDTF">2024-10-21T18:35:00Z</dcterms:modified>
</cp:coreProperties>
</file>