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A35A9A7-5D54-47F2-854B-C2E94D65E02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40D12D-C042-4B76-ADF7-F66D37FA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7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A9A7-5D54-47F2-854B-C2E94D65E02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D12D-C042-4B76-ADF7-F66D37FA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3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A9A7-5D54-47F2-854B-C2E94D65E02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D12D-C042-4B76-ADF7-F66D37FA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3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A9A7-5D54-47F2-854B-C2E94D65E02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D12D-C042-4B76-ADF7-F66D37FA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A35A9A7-5D54-47F2-854B-C2E94D65E02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340D12D-C042-4B76-ADF7-F66D37FA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8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A9A7-5D54-47F2-854B-C2E94D65E02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D12D-C042-4B76-ADF7-F66D37FA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4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A9A7-5D54-47F2-854B-C2E94D65E02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D12D-C042-4B76-ADF7-F66D37FA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2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A9A7-5D54-47F2-854B-C2E94D65E02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D12D-C042-4B76-ADF7-F66D37FA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0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A9A7-5D54-47F2-854B-C2E94D65E02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D12D-C042-4B76-ADF7-F66D37FA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A9A7-5D54-47F2-854B-C2E94D65E02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40D12D-C042-4B76-ADF7-F66D37FABB0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371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A35A9A7-5D54-47F2-854B-C2E94D65E02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40D12D-C042-4B76-ADF7-F66D37FABB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826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35A9A7-5D54-47F2-854B-C2E94D65E02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40D12D-C042-4B76-ADF7-F66D37FA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3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164" y="1320800"/>
            <a:ext cx="9217130" cy="3361263"/>
          </a:xfrm>
        </p:spPr>
        <p:txBody>
          <a:bodyPr/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№437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«Солнечный лучик»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учитель-логопед: Скобелева Клара </a:t>
            </a:r>
            <a:r>
              <a:rPr lang="ru-RU" dirty="0" err="1" smtClean="0"/>
              <a:t>Фирузовна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0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08" y="0"/>
            <a:ext cx="482548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74" y="745254"/>
            <a:ext cx="7460926" cy="50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89" y="0"/>
            <a:ext cx="9907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327" y="203200"/>
            <a:ext cx="9615056" cy="858981"/>
          </a:xfrm>
        </p:spPr>
        <p:txBody>
          <a:bodyPr/>
          <a:lstStyle/>
          <a:p>
            <a:r>
              <a:rPr lang="ru-RU" sz="2800" b="1" u="sng" cap="none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br>
              <a:rPr lang="ru-RU" sz="2800" b="1" u="sng" cap="none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u="sng" cap="none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u="sng" cap="none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u="sng" cap="none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С Новым Годом!</a:t>
            </a:r>
            <a:endParaRPr lang="ru-RU" sz="2800" b="1" u="sng" cap="none" spc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77" y="1184275"/>
            <a:ext cx="10280596" cy="56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27" y="0"/>
            <a:ext cx="9740128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5455" y="1468582"/>
            <a:ext cx="9244839" cy="3213481"/>
          </a:xfrm>
        </p:spPr>
        <p:txBody>
          <a:bodyPr/>
          <a:lstStyle/>
          <a:p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9642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6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1134535" y="580026"/>
            <a:ext cx="9755138" cy="7054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день недели? Какой сейчас месяц? Какая погода на улице? Послушайте внимательно загадку: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59" y="1285476"/>
            <a:ext cx="6767314" cy="492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4535" y="1285476"/>
            <a:ext cx="2987824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на полях,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 на реках,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гуляет,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это бывает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(Зимой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 txBox="1">
            <a:spLocks noGrp="1"/>
          </p:cNvSpPr>
          <p:nvPr>
            <p:ph type="subTitle" idx="1"/>
          </p:nvPr>
        </p:nvSpPr>
        <p:spPr>
          <a:xfrm>
            <a:off x="1134535" y="3224468"/>
            <a:ext cx="2987824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времени года говориться? Посмотрите в окно, какое сейчас время года? Зима пришла после, какого времени года?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4586499"/>
            <a:ext cx="121920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(что делает?)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идет, летит, ложится, метет, кружится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(что делает?)…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светит, но не греет, прячется за тучи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(что делает?)…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замерзает, прощается в лед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(что делает?)…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дует, воет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 (что делает?)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морозит, кусает, щиплет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55" y="0"/>
            <a:ext cx="7204071" cy="4586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0" y="0"/>
            <a:ext cx="3657775" cy="45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0"/>
            <a:ext cx="9587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8" y="1048707"/>
            <a:ext cx="5818909" cy="4675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048707"/>
            <a:ext cx="61883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0"/>
            <a:ext cx="9873672" cy="68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169</TotalTime>
  <Words>139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Garamond</vt:lpstr>
      <vt:lpstr>Times New Roman</vt:lpstr>
      <vt:lpstr>Савон</vt:lpstr>
      <vt:lpstr>МАДОУ №437  «Солнечный лучик»  г. Екатеринбург</vt:lpstr>
      <vt:lpstr>Презентация PowerPoint</vt:lpstr>
      <vt:lpstr>Презентация PowerPoint</vt:lpstr>
      <vt:lpstr>Презентация PowerPoint</vt:lpstr>
      <vt:lpstr>Какой сегодня день недели? Какой сейчас месяц? Какая погода на улице? Послушайте внимательно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Всех С Новым Годом!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Логопед Счастливая</dc:creator>
  <cp:lastModifiedBy>Логопед Счастливая</cp:lastModifiedBy>
  <cp:revision>6</cp:revision>
  <dcterms:created xsi:type="dcterms:W3CDTF">2024-12-02T10:39:53Z</dcterms:created>
  <dcterms:modified xsi:type="dcterms:W3CDTF">2024-12-02T13:29:49Z</dcterms:modified>
</cp:coreProperties>
</file>