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301" r:id="rId3"/>
    <p:sldId id="280" r:id="rId4"/>
    <p:sldId id="306" r:id="rId5"/>
    <p:sldId id="258" r:id="rId6"/>
    <p:sldId id="259" r:id="rId7"/>
    <p:sldId id="293" r:id="rId8"/>
    <p:sldId id="294" r:id="rId9"/>
    <p:sldId id="291" r:id="rId10"/>
    <p:sldId id="267" r:id="rId11"/>
    <p:sldId id="260" r:id="rId12"/>
    <p:sldId id="314" r:id="rId13"/>
    <p:sldId id="282" r:id="rId14"/>
    <p:sldId id="30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8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59A56-5555-4A24-BBB4-207E3E5CFD3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AFB58-1A17-42D7-8B19-D3276399A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(Звучит «Вальс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цветов»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П.И. Чайковского из балета «Щелкунчик»)</a:t>
            </a:r>
          </a:p>
          <a:p>
            <a:pPr rtl="0" eaLnBrk="1" latinLnBrk="0" hangingPunct="1"/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Тихо, тихо сядем рядом,</a:t>
            </a:r>
            <a:b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Входит музыка в наш дом</a:t>
            </a:r>
            <a:endParaRPr lang="ru-RU" b="0" dirty="0" smtClean="0"/>
          </a:p>
          <a:p>
            <a:pPr rtl="0" eaLnBrk="1" latinLnBrk="0" hangingPunct="1"/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удивительном наряде</a:t>
            </a:r>
            <a:endParaRPr lang="ru-RU" b="0" dirty="0" smtClean="0"/>
          </a:p>
          <a:p>
            <a:pPr rtl="0" eaLnBrk="1" latinLnBrk="0" hangingPunct="1"/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Разноцветном, расписном.</a:t>
            </a:r>
            <a:endParaRPr lang="ru-RU" b="0" dirty="0" smtClean="0"/>
          </a:p>
          <a:p>
            <a:pPr rtl="0" eaLnBrk="1" latinLnBrk="0" hangingPunct="1"/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раздвинутся вдруг стены -</a:t>
            </a:r>
            <a:endParaRPr lang="ru-RU" b="0" dirty="0" smtClean="0"/>
          </a:p>
          <a:p>
            <a:pPr rtl="0" eaLnBrk="1" latinLnBrk="0" hangingPunct="1"/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Купол неба </a:t>
            </a:r>
            <a:r>
              <a:rPr lang="ru-R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голубой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endParaRPr lang="ru-RU" b="0" dirty="0" smtClean="0"/>
          </a:p>
          <a:p>
            <a:pPr rtl="0" eaLnBrk="1" latinLnBrk="0" hangingPunct="1"/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музыка торопит</a:t>
            </a:r>
            <a:endParaRPr lang="ru-RU" b="0" dirty="0" smtClean="0"/>
          </a:p>
          <a:p>
            <a:pPr rtl="0" eaLnBrk="1" latinLnBrk="0" hangingPunct="1"/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ведёт нас за собой.</a:t>
            </a:r>
            <a:endParaRPr lang="ru-RU" b="0" dirty="0" smtClean="0"/>
          </a:p>
          <a:p>
            <a:endParaRPr lang="ru-RU" b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FB58-1A17-42D7-8B19-D3276399A85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Петр Ильич Чайковский - русский композитор, дирижёр, педагог, музыкально-общественный деятель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музыкальный журналист.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 из величайших композиторов в истории музыки.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FB58-1A17-42D7-8B19-D3276399A85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Петр Ильич Чайковский</a:t>
            </a:r>
            <a:r>
              <a:rPr lang="ru-RU" dirty="0" smtClean="0"/>
              <a:t> родился 25 апреля 1840 года в городе Воткинске в Удмуртии.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Старинный дом, поднявшийся над прудом,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Воспоминанья давних лет хранит,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 тополя весенним изумрудом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Бросают тень на волны и гранит. </a:t>
            </a:r>
            <a:r>
              <a:rPr lang="ru-RU" i="1" dirty="0" smtClean="0"/>
              <a:t>(</a:t>
            </a:r>
            <a:r>
              <a:rPr lang="ru-RU" i="1" dirty="0" err="1" smtClean="0"/>
              <a:t>Тяптин</a:t>
            </a:r>
            <a:r>
              <a:rPr lang="ru-RU" i="1" dirty="0" smtClean="0"/>
              <a:t> В., 2001)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FB58-1A17-42D7-8B19-D3276399A85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Отец композитора - Илья Петрович Чайковский(1795-1880) - выдающийся русский инженер, директор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Камско-Воткинского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завода. Мать - Александра Андреевна Чайковская, она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хорошо пела, играла на фортепиано, в доме нередко проводились музыкальные вечера. Петр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Ильич очень любил свою маму, очень тосковал по ней в разлуке. (Звучит пьеса «Мама» из «Детского альбома» П.И. Чайковского.) </a:t>
            </a:r>
          </a:p>
          <a:p>
            <a:r>
              <a:rPr lang="ru-RU" sz="1200" b="0" i="1" u="sng" dirty="0" smtClean="0">
                <a:latin typeface="Cambria" pitchFamily="18" charset="0"/>
              </a:rPr>
              <a:t>«Мама»</a:t>
            </a:r>
          </a:p>
          <a:p>
            <a:r>
              <a:rPr lang="ru-RU" sz="1200" b="0" i="1" dirty="0" smtClean="0">
                <a:latin typeface="Cambria" pitchFamily="18" charset="0"/>
              </a:rPr>
              <a:t>Мама, очень-очень</a:t>
            </a:r>
            <a:br>
              <a:rPr lang="ru-RU" sz="1200" b="0" i="1" dirty="0" smtClean="0">
                <a:latin typeface="Cambria" pitchFamily="18" charset="0"/>
              </a:rPr>
            </a:br>
            <a:r>
              <a:rPr lang="ru-RU" sz="1200" b="0" i="1" dirty="0" smtClean="0">
                <a:latin typeface="Cambria" pitchFamily="18" charset="0"/>
              </a:rPr>
              <a:t>Я тебя люблю!</a:t>
            </a:r>
            <a:br>
              <a:rPr lang="ru-RU" sz="1200" b="0" i="1" dirty="0" smtClean="0">
                <a:latin typeface="Cambria" pitchFamily="18" charset="0"/>
              </a:rPr>
            </a:br>
            <a:r>
              <a:rPr lang="ru-RU" sz="1200" b="0" i="1" dirty="0" smtClean="0">
                <a:latin typeface="Cambria" pitchFamily="18" charset="0"/>
              </a:rPr>
              <a:t>Так люблю, что ночью</a:t>
            </a:r>
            <a:br>
              <a:rPr lang="ru-RU" sz="1200" b="0" i="1" dirty="0" smtClean="0">
                <a:latin typeface="Cambria" pitchFamily="18" charset="0"/>
              </a:rPr>
            </a:br>
            <a:r>
              <a:rPr lang="ru-RU" sz="1200" b="0" i="1" dirty="0" smtClean="0">
                <a:latin typeface="Cambria" pitchFamily="18" charset="0"/>
              </a:rPr>
              <a:t>В темноте не сплю.</a:t>
            </a:r>
            <a:br>
              <a:rPr lang="ru-RU" sz="1200" b="0" i="1" dirty="0" smtClean="0">
                <a:latin typeface="Cambria" pitchFamily="18" charset="0"/>
              </a:rPr>
            </a:br>
            <a:r>
              <a:rPr lang="ru-RU" sz="1200" b="0" i="1" dirty="0" smtClean="0">
                <a:latin typeface="Cambria" pitchFamily="18" charset="0"/>
              </a:rPr>
              <a:t>Вглядываюсь в темень,</a:t>
            </a:r>
            <a:br>
              <a:rPr lang="ru-RU" sz="1200" b="0" i="1" dirty="0" smtClean="0">
                <a:latin typeface="Cambria" pitchFamily="18" charset="0"/>
              </a:rPr>
            </a:br>
            <a:r>
              <a:rPr lang="ru-RU" sz="1200" b="0" i="1" dirty="0" err="1" smtClean="0">
                <a:latin typeface="Cambria" pitchFamily="18" charset="0"/>
              </a:rPr>
              <a:t>Зоpькy</a:t>
            </a:r>
            <a:r>
              <a:rPr lang="ru-RU" sz="1200" b="0" i="1" dirty="0" smtClean="0">
                <a:latin typeface="Cambria" pitchFamily="18" charset="0"/>
              </a:rPr>
              <a:t> </a:t>
            </a:r>
            <a:r>
              <a:rPr lang="ru-RU" sz="1200" b="0" i="1" dirty="0" err="1" smtClean="0">
                <a:latin typeface="Cambria" pitchFamily="18" charset="0"/>
              </a:rPr>
              <a:t>тоpоплю</a:t>
            </a:r>
            <a:r>
              <a:rPr lang="ru-RU" sz="1200" b="0" i="1" dirty="0" smtClean="0">
                <a:latin typeface="Cambria" pitchFamily="18" charset="0"/>
              </a:rPr>
              <a:t>.</a:t>
            </a:r>
            <a:br>
              <a:rPr lang="ru-RU" sz="1200" b="0" i="1" dirty="0" smtClean="0">
                <a:latin typeface="Cambria" pitchFamily="18" charset="0"/>
              </a:rPr>
            </a:br>
            <a:r>
              <a:rPr lang="ru-RU" sz="1200" b="0" i="1" dirty="0" smtClean="0">
                <a:latin typeface="Cambria" pitchFamily="18" charset="0"/>
              </a:rPr>
              <a:t>Я тебя всё </a:t>
            </a:r>
            <a:r>
              <a:rPr lang="ru-RU" sz="1200" b="0" i="1" dirty="0" err="1" smtClean="0">
                <a:latin typeface="Cambria" pitchFamily="18" charset="0"/>
              </a:rPr>
              <a:t>вpемя</a:t>
            </a:r>
            <a:r>
              <a:rPr lang="ru-RU" sz="1200" b="0" i="1" dirty="0" smtClean="0">
                <a:latin typeface="Cambria" pitchFamily="18" charset="0"/>
              </a:rPr>
              <a:t>,</a:t>
            </a:r>
            <a:br>
              <a:rPr lang="ru-RU" sz="1200" b="0" i="1" dirty="0" smtClean="0">
                <a:latin typeface="Cambria" pitchFamily="18" charset="0"/>
              </a:rPr>
            </a:br>
            <a:r>
              <a:rPr lang="ru-RU" sz="1200" b="0" i="1" dirty="0" smtClean="0">
                <a:latin typeface="Cambria" pitchFamily="18" charset="0"/>
              </a:rPr>
              <a:t>Мамочка, люблю!</a:t>
            </a:r>
            <a:br>
              <a:rPr lang="ru-RU" sz="1200" b="0" i="1" dirty="0" smtClean="0">
                <a:latin typeface="Cambria" pitchFamily="18" charset="0"/>
              </a:rPr>
            </a:br>
            <a:r>
              <a:rPr lang="ru-RU" sz="1200" b="0" i="1" dirty="0" smtClean="0">
                <a:latin typeface="Cambria" pitchFamily="18" charset="0"/>
              </a:rPr>
              <a:t>Вот и </a:t>
            </a:r>
            <a:r>
              <a:rPr lang="ru-RU" sz="1200" b="0" i="1" dirty="0" err="1" smtClean="0">
                <a:latin typeface="Cambria" pitchFamily="18" charset="0"/>
              </a:rPr>
              <a:t>зоpька</a:t>
            </a:r>
            <a:r>
              <a:rPr lang="ru-RU" sz="1200" b="0" i="1" dirty="0" smtClean="0">
                <a:latin typeface="Cambria" pitchFamily="18" charset="0"/>
              </a:rPr>
              <a:t> светит.</a:t>
            </a:r>
            <a:br>
              <a:rPr lang="ru-RU" sz="1200" b="0" i="1" dirty="0" smtClean="0">
                <a:latin typeface="Cambria" pitchFamily="18" charset="0"/>
              </a:rPr>
            </a:br>
            <a:r>
              <a:rPr lang="ru-RU" sz="1200" b="0" i="1" dirty="0" smtClean="0">
                <a:latin typeface="Cambria" pitchFamily="18" charset="0"/>
              </a:rPr>
              <a:t>Вот </a:t>
            </a:r>
            <a:r>
              <a:rPr lang="ru-RU" sz="1200" b="0" i="1" dirty="0" err="1" smtClean="0">
                <a:latin typeface="Cambria" pitchFamily="18" charset="0"/>
              </a:rPr>
              <a:t>yже</a:t>
            </a:r>
            <a:r>
              <a:rPr lang="ru-RU" sz="1200" b="0" i="1" dirty="0" smtClean="0">
                <a:latin typeface="Cambria" pitchFamily="18" charset="0"/>
              </a:rPr>
              <a:t> </a:t>
            </a:r>
            <a:r>
              <a:rPr lang="ru-RU" sz="1200" b="0" i="1" dirty="0" err="1" smtClean="0">
                <a:latin typeface="Cambria" pitchFamily="18" charset="0"/>
              </a:rPr>
              <a:t>pассвет</a:t>
            </a:r>
            <a:r>
              <a:rPr lang="ru-RU" sz="1200" b="0" i="1" dirty="0" smtClean="0">
                <a:latin typeface="Cambria" pitchFamily="18" charset="0"/>
              </a:rPr>
              <a:t>.</a:t>
            </a:r>
            <a:br>
              <a:rPr lang="ru-RU" sz="1200" b="0" i="1" dirty="0" smtClean="0">
                <a:latin typeface="Cambria" pitchFamily="18" charset="0"/>
              </a:rPr>
            </a:br>
            <a:r>
              <a:rPr lang="ru-RU" sz="1200" b="0" i="1" dirty="0" err="1" smtClean="0">
                <a:latin typeface="Cambria" pitchFamily="18" charset="0"/>
              </a:rPr>
              <a:t>Hикого</a:t>
            </a:r>
            <a:r>
              <a:rPr lang="ru-RU" sz="1200" b="0" i="1" dirty="0" smtClean="0">
                <a:latin typeface="Cambria" pitchFamily="18" charset="0"/>
              </a:rPr>
              <a:t> на свете</a:t>
            </a:r>
            <a:br>
              <a:rPr lang="ru-RU" sz="1200" b="0" i="1" dirty="0" smtClean="0">
                <a:latin typeface="Cambria" pitchFamily="18" charset="0"/>
              </a:rPr>
            </a:br>
            <a:r>
              <a:rPr lang="ru-RU" sz="1200" b="0" i="1" dirty="0" err="1" smtClean="0">
                <a:latin typeface="Cambria" pitchFamily="18" charset="0"/>
              </a:rPr>
              <a:t>Лyчше</a:t>
            </a:r>
            <a:r>
              <a:rPr lang="ru-RU" sz="1200" b="0" i="1" dirty="0" smtClean="0">
                <a:latin typeface="Cambria" pitchFamily="18" charset="0"/>
              </a:rPr>
              <a:t> мамы нет!</a:t>
            </a:r>
            <a:endParaRPr lang="ru-RU" sz="1200" b="0" dirty="0" smtClean="0">
              <a:latin typeface="Cambria" pitchFamily="18" charset="0"/>
            </a:endParaRPr>
          </a:p>
          <a:p>
            <a:r>
              <a:rPr lang="ru-RU" sz="1200" b="0" dirty="0" smtClean="0">
                <a:latin typeface="Cambria" pitchFamily="18" charset="0"/>
              </a:rPr>
              <a:t>                                  </a:t>
            </a:r>
            <a:r>
              <a:rPr lang="ru-RU" sz="1200" b="0" dirty="0" err="1" smtClean="0">
                <a:latin typeface="Cambria" pitchFamily="18" charset="0"/>
              </a:rPr>
              <a:t>Костас</a:t>
            </a:r>
            <a:r>
              <a:rPr lang="ru-RU" sz="1200" b="0" dirty="0" smtClean="0">
                <a:latin typeface="Cambria" pitchFamily="18" charset="0"/>
              </a:rPr>
              <a:t> </a:t>
            </a:r>
            <a:r>
              <a:rPr lang="ru-RU" sz="1200" b="0" dirty="0" err="1" smtClean="0">
                <a:latin typeface="Cambria" pitchFamily="18" charset="0"/>
              </a:rPr>
              <a:t>Кубилинскас</a:t>
            </a:r>
            <a:endParaRPr lang="ru-RU" sz="1200" b="0" dirty="0" smtClean="0">
              <a:latin typeface="Cambria" pitchFamily="18" charset="0"/>
            </a:endParaRPr>
          </a:p>
          <a:p>
            <a:r>
              <a:rPr lang="ru-RU" b="0" dirty="0" smtClean="0"/>
              <a:t/>
            </a:r>
            <a:br>
              <a:rPr lang="ru-RU" b="0" dirty="0" smtClean="0"/>
            </a:br>
            <a:endParaRPr lang="ru-RU" b="0" dirty="0" smtClean="0"/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FB58-1A17-42D7-8B19-D3276399A85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семье Чайковских часто звучала музыка. Иногда в гостиной заводили </a:t>
            </a:r>
            <a:r>
              <a:rPr lang="ru-RU" dirty="0" err="1" smtClean="0"/>
              <a:t>оркестрину</a:t>
            </a:r>
            <a:r>
              <a:rPr lang="ru-RU" dirty="0" smtClean="0"/>
              <a:t>, механический инструмент, исполнявший музыку Моцарта. Мама играла на фортепиано, в доме звучали произведения </a:t>
            </a:r>
            <a:r>
              <a:rPr lang="ru-RU" b="0" dirty="0" smtClean="0"/>
              <a:t>Моцарта, Россини, Беллини, </a:t>
            </a:r>
            <a:r>
              <a:rPr lang="ru-RU" b="0" dirty="0" err="1" smtClean="0"/>
              <a:t>Доницетти</a:t>
            </a:r>
            <a:r>
              <a:rPr lang="ru-RU" b="0" dirty="0" smtClean="0"/>
              <a:t>.</a:t>
            </a:r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FB58-1A17-42D7-8B19-D3276399A85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семье кроме Пети было еще пятеро</a:t>
            </a:r>
            <a:r>
              <a:rPr lang="ru-RU" baseline="0" dirty="0" smtClean="0"/>
              <a:t> детей.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они были очень дружны между собой. 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Способности к музыке проявились у Пети рано: в пять лет он начал играть на фортепиано, а в восемь лет читал ноты и записывал свои музыкальные впечатления</a:t>
            </a:r>
            <a:r>
              <a:rPr lang="ru-RU" b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 ему долго не разрешали заниматься музыкой, т. к. считали, что он еще мал для серьезных занятий. Но, несмотря на запреты родителей, он тайком по ночам подбегал к роялю  и пытался подобрать какие-то мелодии. Он часто плакал и жаловался: «Я слышу музыку! Я хочу ее играть!...» И, наконец, родители разрешили маленькому Пете учиться музыке. Он учился в Петербурге, а когда переехал в Москву, сам стал учить будущих пианистов и композиторов, но самое главное - он продолжал сочинять музыку.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FB58-1A17-42D7-8B19-D3276399A85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Чайковский писал оперы и балеты, симфонии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пьесы. Во всех жанрах он создал произведения, любимые всем миром.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Cambria" pitchFamily="18" charset="0"/>
              </a:rPr>
              <a:t>П. И. Чайковский был первым русским композитором, создавшим для детей альбом из фортепианных пьес. В альбоме 24 легкие пьесы. Музыка из этого альбома разная: и</a:t>
            </a:r>
            <a:r>
              <a:rPr lang="ru-RU" sz="1200" baseline="0" dirty="0" smtClean="0">
                <a:latin typeface="Cambria" pitchFamily="18" charset="0"/>
              </a:rPr>
              <a:t> веселая, и грустная, и быстрая и медленная, в нем есть и марш, и песни, и танцы. Сегодня мы познакомимся с некоторыми произведениями из этого альбома.</a:t>
            </a:r>
            <a:endParaRPr lang="ru-RU" sz="1200" dirty="0" smtClean="0">
              <a:latin typeface="Cambria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FB58-1A17-42D7-8B19-D3276399A85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Cambria" pitchFamily="18" charset="0"/>
              </a:rPr>
              <a:t>(Звучит «Полька» из «Детского альбома»</a:t>
            </a:r>
            <a:r>
              <a:rPr lang="ru-RU" sz="1200" baseline="0" dirty="0" smtClean="0">
                <a:latin typeface="Cambria" pitchFamily="18" charset="0"/>
              </a:rPr>
              <a:t> П. И. Чайковского)</a:t>
            </a:r>
          </a:p>
          <a:p>
            <a:r>
              <a:rPr lang="ru-RU" sz="1200" dirty="0" err="1" smtClean="0">
                <a:latin typeface="Cambria" pitchFamily="18" charset="0"/>
              </a:rPr>
              <a:t>Бим-бом</a:t>
            </a:r>
            <a:r>
              <a:rPr lang="ru-RU" sz="1200" dirty="0" smtClean="0">
                <a:latin typeface="Cambria" pitchFamily="18" charset="0"/>
              </a:rPr>
              <a:t>, </a:t>
            </a:r>
            <a:r>
              <a:rPr lang="ru-RU" sz="1200" dirty="0" err="1" smtClean="0">
                <a:latin typeface="Cambria" pitchFamily="18" charset="0"/>
              </a:rPr>
              <a:t>бим-бом</a:t>
            </a:r>
            <a:r>
              <a:rPr lang="ru-RU" sz="1200" dirty="0" smtClean="0">
                <a:latin typeface="Cambria" pitchFamily="18" charset="0"/>
              </a:rPr>
              <a:t>,</a:t>
            </a:r>
          </a:p>
          <a:p>
            <a:r>
              <a:rPr lang="ru-RU" sz="1200" dirty="0" smtClean="0">
                <a:latin typeface="Cambria" pitchFamily="18" charset="0"/>
              </a:rPr>
              <a:t>Открывается альбом.</a:t>
            </a:r>
          </a:p>
          <a:p>
            <a:r>
              <a:rPr lang="ru-RU" sz="1200" dirty="0" smtClean="0">
                <a:latin typeface="Cambria" pitchFamily="18" charset="0"/>
              </a:rPr>
              <a:t>Не простой, а музыкальный,</a:t>
            </a:r>
          </a:p>
          <a:p>
            <a:r>
              <a:rPr lang="ru-RU" sz="1200" dirty="0" smtClean="0">
                <a:latin typeface="Cambria" pitchFamily="18" charset="0"/>
              </a:rPr>
              <a:t>Сочиненный для ребят</a:t>
            </a:r>
          </a:p>
          <a:p>
            <a:r>
              <a:rPr lang="ru-RU" sz="1200" dirty="0" smtClean="0">
                <a:latin typeface="Cambria" pitchFamily="18" charset="0"/>
              </a:rPr>
              <a:t>Много лет тому назад.</a:t>
            </a:r>
          </a:p>
          <a:p>
            <a:endParaRPr lang="ru-RU" sz="1200" dirty="0" smtClean="0">
              <a:latin typeface="Cambria" pitchFamily="18" charset="0"/>
            </a:endParaRPr>
          </a:p>
          <a:p>
            <a:r>
              <a:rPr lang="ru-RU" sz="1200" dirty="0" smtClean="0">
                <a:latin typeface="Cambria" pitchFamily="18" charset="0"/>
              </a:rPr>
              <a:t>Нарисованы картинки – </a:t>
            </a:r>
          </a:p>
          <a:p>
            <a:r>
              <a:rPr lang="ru-RU" sz="1200" dirty="0" smtClean="0">
                <a:latin typeface="Cambria" pitchFamily="18" charset="0"/>
              </a:rPr>
              <a:t>Не карандашами,</a:t>
            </a:r>
          </a:p>
          <a:p>
            <a:r>
              <a:rPr lang="ru-RU" sz="1200" dirty="0" smtClean="0">
                <a:latin typeface="Cambria" pitchFamily="18" charset="0"/>
              </a:rPr>
              <a:t>Музыкальные картинки</a:t>
            </a:r>
          </a:p>
          <a:p>
            <a:r>
              <a:rPr lang="ru-RU" sz="1200" dirty="0" smtClean="0">
                <a:latin typeface="Cambria" pitchFamily="18" charset="0"/>
              </a:rPr>
              <a:t>Встанут перед нами.</a:t>
            </a:r>
          </a:p>
          <a:p>
            <a:r>
              <a:rPr lang="ru-RU" dirty="0" smtClean="0"/>
              <a:t>                           </a:t>
            </a:r>
          </a:p>
          <a:p>
            <a:r>
              <a:rPr lang="ru-RU" dirty="0" smtClean="0"/>
              <a:t>                         </a:t>
            </a:r>
            <a:r>
              <a:rPr lang="ru-RU" i="1" dirty="0" smtClean="0"/>
              <a:t>(В. Берестов)</a:t>
            </a:r>
          </a:p>
          <a:p>
            <a:endParaRPr lang="ru-RU" i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FB58-1A17-42D7-8B19-D3276399A85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П.И. Чайковский сочинил много красивой и завораживающей музыки. Сегодня</a:t>
            </a:r>
            <a:r>
              <a:rPr lang="ru-RU" baseline="0" dirty="0" smtClean="0"/>
              <a:t> мы слушали замечательную музыку из «Детского альбома». Вам понравилось? Благодарные потомки помнят о великом композиторе, </a:t>
            </a:r>
            <a:r>
              <a:rPr lang="ru-RU" baseline="0" smtClean="0"/>
              <a:t>нашем земляке </a:t>
            </a:r>
            <a:r>
              <a:rPr lang="ru-RU" baseline="0" dirty="0" smtClean="0"/>
              <a:t>и чтут память о нем.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FB58-1A17-42D7-8B19-D3276399A85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ЧАЙКОВСКИЙ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9458-907A-47CF-9AB2-DFF811DF6F4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4ED4-9669-4043-8A14-53758B44A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14480" y="4800600"/>
            <a:ext cx="5572164" cy="842978"/>
          </a:xfrm>
        </p:spPr>
        <p:txBody>
          <a:bodyPr anchor="b">
            <a:noAutofit/>
          </a:bodyPr>
          <a:lstStyle>
            <a:lvl1pPr algn="ctr">
              <a:defRPr sz="2800" b="1" baseline="0">
                <a:cs typeface="Aharoni" pitchFamily="2" charset="-79"/>
              </a:defRPr>
            </a:lvl1pPr>
          </a:lstStyle>
          <a:p>
            <a:r>
              <a:rPr lang="ru-RU" dirty="0" smtClean="0"/>
              <a:t>Петр Ильич</a:t>
            </a:r>
            <a:br>
              <a:rPr lang="ru-RU" dirty="0" smtClean="0"/>
            </a:br>
            <a:r>
              <a:rPr lang="ru-RU" dirty="0" smtClean="0"/>
              <a:t>ЧАЙКОВСКИЙ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64357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ru-RU" dirty="0" smtClean="0"/>
          </a:p>
          <a:p>
            <a:pPr lvl="0"/>
            <a:r>
              <a:rPr lang="ru-RU" dirty="0" smtClean="0"/>
              <a:t>Первое знакомство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9458-907A-47CF-9AB2-DFF811DF6F4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4ED4-9669-4043-8A14-53758B44A8F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6387" name="Picture 3" descr="C:\Users\Public\Pictures\Новая папка\портрет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57166"/>
            <a:ext cx="3500462" cy="43755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9458-907A-47CF-9AB2-DFF811DF6F4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4ED4-9669-4043-8A14-53758B44A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9458-907A-47CF-9AB2-DFF811DF6F4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4ED4-9669-4043-8A14-53758B44A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9458-907A-47CF-9AB2-DFF811DF6F4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4ED4-9669-4043-8A14-53758B44A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C825-00B7-4143-960C-F904075105C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E356-37D3-4E76-9845-AE490681B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C825-00B7-4143-960C-F904075105C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E356-37D3-4E76-9845-AE490681B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C825-00B7-4143-960C-F904075105C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E356-37D3-4E76-9845-AE490681B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C825-00B7-4143-960C-F904075105C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E356-37D3-4E76-9845-AE490681B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C825-00B7-4143-960C-F904075105C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E356-37D3-4E76-9845-AE490681B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C825-00B7-4143-960C-F904075105C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E356-37D3-4E76-9845-AE490681B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9458-907A-47CF-9AB2-DFF811DF6F4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4ED4-9669-4043-8A14-53758B44A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C825-00B7-4143-960C-F904075105C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E356-37D3-4E76-9845-AE490681B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C825-00B7-4143-960C-F904075105C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E356-37D3-4E76-9845-AE490681B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C825-00B7-4143-960C-F904075105C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E356-37D3-4E76-9845-AE490681B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C825-00B7-4143-960C-F904075105C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E356-37D3-4E76-9845-AE490681B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C825-00B7-4143-960C-F904075105C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E356-37D3-4E76-9845-AE490681B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9458-907A-47CF-9AB2-DFF811DF6F4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4ED4-9669-4043-8A14-53758B44A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9458-907A-47CF-9AB2-DFF811DF6F4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4ED4-9669-4043-8A14-53758B44A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9458-907A-47CF-9AB2-DFF811DF6F4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4ED4-9669-4043-8A14-53758B44A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9458-907A-47CF-9AB2-DFF811DF6F4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4ED4-9669-4043-8A14-53758B44A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9458-907A-47CF-9AB2-DFF811DF6F4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4ED4-9669-4043-8A14-53758B44A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9458-907A-47CF-9AB2-DFF811DF6F4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4ED4-9669-4043-8A14-53758B44A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9458-907A-47CF-9AB2-DFF811DF6F4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4ED4-9669-4043-8A14-53758B44A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D9458-907A-47CF-9AB2-DFF811DF6F4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84ED4-9669-4043-8A14-53758B44A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73" r:id="rId11"/>
    <p:sldLayoutId id="2147483658" r:id="rId12"/>
    <p:sldLayoutId id="2147483659" r:id="rId13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CC825-00B7-4143-960C-F904075105C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2E356-37D3-4E76-9845-AE490681B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gif"/><Relationship Id="rId2" Type="http://schemas.openxmlformats.org/officeDocument/2006/relationships/slideLayout" Target="../slideLayouts/slideLayout21.xml"/><Relationship Id="rId1" Type="http://schemas.openxmlformats.org/officeDocument/2006/relationships/audio" Target="file:///G:\&#1063;&#1072;&#1081;&#1082;&#1086;&#1074;&#1089;&#1082;&#1080;&#1081;%20&#1051;&#1077;&#1073;&#1077;&#1076;&#1077;&#1074;&#1072;\P-I-Chaykovskiy-Detskiy-al_bom---Pol_ka---14(mp3tusovka.com).mp3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20.xml"/><Relationship Id="rId1" Type="http://schemas.openxmlformats.org/officeDocument/2006/relationships/audio" Target="file:///G:\&#1063;&#1072;&#1081;&#1082;&#1086;&#1074;&#1089;&#1082;&#1080;&#1081;%20&#1051;&#1077;&#1073;&#1077;&#1076;&#1077;&#1074;&#1072;\Petr-&#1048;l_ich-Chaykovskiy-Val_s-Cvetov-iz-baleta-quotSchelkunchikquot(muzofon.com)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audio" Target="file:///G:\&#1063;&#1072;&#1081;&#1082;&#1086;&#1074;&#1089;&#1082;&#1080;&#1081;%20&#1051;&#1077;&#1073;&#1077;&#1076;&#1077;&#1074;&#1072;\Chaykovskiy-39Detskiy-al_bom39---_4-Mama(muzofon.com)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86728" cy="179864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ambria" pitchFamily="18" charset="0"/>
              </a:rPr>
              <a:t>Презентация о жизни и творчестве П.И. Чайковского</a:t>
            </a:r>
            <a:r>
              <a:rPr lang="ru-RU" dirty="0" smtClean="0">
                <a:latin typeface="Cambria" pitchFamily="18" charset="0"/>
              </a:rPr>
              <a:t/>
            </a:r>
            <a:br>
              <a:rPr lang="ru-RU" dirty="0" smtClean="0">
                <a:latin typeface="Cambria" pitchFamily="18" charset="0"/>
              </a:rPr>
            </a:br>
            <a:r>
              <a:rPr lang="ru-RU" sz="2000" dirty="0" smtClean="0">
                <a:latin typeface="Cambria" pitchFamily="18" charset="0"/>
              </a:rPr>
              <a:t>(для </a:t>
            </a:r>
            <a:r>
              <a:rPr lang="ru-RU" sz="2000" dirty="0" smtClean="0">
                <a:latin typeface="Cambria" pitchFamily="18" charset="0"/>
              </a:rPr>
              <a:t>детей </a:t>
            </a:r>
            <a:r>
              <a:rPr lang="ru-RU" sz="2000" dirty="0" smtClean="0">
                <a:latin typeface="Cambria" pitchFamily="18" charset="0"/>
              </a:rPr>
              <a:t>дошкольного возраста)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929066"/>
            <a:ext cx="7272366" cy="175737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Автор:</a:t>
            </a:r>
          </a:p>
          <a:p>
            <a:r>
              <a:rPr lang="ru-RU" sz="2800" dirty="0" err="1" smtClean="0">
                <a:solidFill>
                  <a:schemeClr val="tx1"/>
                </a:solidFill>
                <a:latin typeface="Cambria" pitchFamily="18" charset="0"/>
              </a:rPr>
              <a:t>Стоцкая</a:t>
            </a: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 А.Ю. музыкальный руководитель</a:t>
            </a:r>
            <a:endParaRPr lang="ru-RU" sz="2800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714356"/>
            <a:ext cx="5189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ambria" pitchFamily="18" charset="0"/>
              </a:rPr>
              <a:t>МАДОУ </a:t>
            </a:r>
            <a:r>
              <a:rPr lang="ru-RU" sz="2000" dirty="0" smtClean="0">
                <a:latin typeface="Cambria" pitchFamily="18" charset="0"/>
              </a:rPr>
              <a:t>детский сад № </a:t>
            </a:r>
            <a:r>
              <a:rPr lang="ru-RU" sz="2000" dirty="0" smtClean="0">
                <a:latin typeface="Cambria" pitchFamily="18" charset="0"/>
              </a:rPr>
              <a:t>437 </a:t>
            </a:r>
            <a:r>
              <a:rPr lang="ru-RU" sz="2000" dirty="0" smtClean="0">
                <a:latin typeface="Cambria" pitchFamily="18" charset="0"/>
              </a:rPr>
              <a:t>г. </a:t>
            </a:r>
            <a:r>
              <a:rPr lang="ru-RU" sz="2000" dirty="0" smtClean="0">
                <a:latin typeface="Cambria" pitchFamily="18" charset="0"/>
              </a:rPr>
              <a:t>Екатеринбург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6000768"/>
            <a:ext cx="2621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Cambria" pitchFamily="18" charset="0"/>
              </a:rPr>
              <a:t>г. </a:t>
            </a:r>
            <a:r>
              <a:rPr lang="ru-RU" dirty="0" smtClean="0">
                <a:solidFill>
                  <a:prstClr val="black"/>
                </a:solidFill>
                <a:latin typeface="Cambria" pitchFamily="18" charset="0"/>
              </a:rPr>
              <a:t>Екатеринбург</a:t>
            </a:r>
            <a:r>
              <a:rPr lang="ru-RU" dirty="0" smtClean="0">
                <a:solidFill>
                  <a:prstClr val="black"/>
                </a:solidFill>
                <a:latin typeface="Cambria" pitchFamily="18" charset="0"/>
              </a:rPr>
              <a:t>, 2020 </a:t>
            </a:r>
            <a:r>
              <a:rPr lang="ru-RU" dirty="0" smtClean="0">
                <a:solidFill>
                  <a:prstClr val="black"/>
                </a:solidFill>
                <a:latin typeface="Cambria" pitchFamily="18" charset="0"/>
              </a:rPr>
              <a:t>г.</a:t>
            </a:r>
            <a:endParaRPr lang="ru-RU" dirty="0">
              <a:solidFill>
                <a:prstClr val="black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ларнет in B. Хрестоматия. Пед. репертуар. ДМШ и ДШИ. Мл., с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071546"/>
            <a:ext cx="3436098" cy="4857784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785926"/>
            <a:ext cx="3643338" cy="4714908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Cambria" pitchFamily="18" charset="0"/>
              </a:rPr>
              <a:t>Бим-бом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ru-RU" sz="2000" dirty="0" err="1" smtClean="0">
                <a:latin typeface="Cambria" pitchFamily="18" charset="0"/>
              </a:rPr>
              <a:t>бим-бом</a:t>
            </a:r>
            <a:r>
              <a:rPr lang="ru-RU" sz="2000" dirty="0" smtClean="0">
                <a:latin typeface="Cambria" pitchFamily="18" charset="0"/>
              </a:rPr>
              <a:t>,</a:t>
            </a:r>
          </a:p>
          <a:p>
            <a:r>
              <a:rPr lang="ru-RU" sz="2000" dirty="0" smtClean="0">
                <a:latin typeface="Cambria" pitchFamily="18" charset="0"/>
              </a:rPr>
              <a:t>Открывается альбом.</a:t>
            </a:r>
          </a:p>
          <a:p>
            <a:r>
              <a:rPr lang="ru-RU" sz="2000" dirty="0" smtClean="0">
                <a:latin typeface="Cambria" pitchFamily="18" charset="0"/>
              </a:rPr>
              <a:t>Не простой, а музыкальный,</a:t>
            </a:r>
          </a:p>
          <a:p>
            <a:r>
              <a:rPr lang="ru-RU" sz="2000" dirty="0" smtClean="0">
                <a:latin typeface="Cambria" pitchFamily="18" charset="0"/>
              </a:rPr>
              <a:t>Сочиненный для ребят</a:t>
            </a:r>
          </a:p>
          <a:p>
            <a:r>
              <a:rPr lang="ru-RU" sz="2000" dirty="0" smtClean="0">
                <a:latin typeface="Cambria" pitchFamily="18" charset="0"/>
              </a:rPr>
              <a:t>Много лет тому назад.</a:t>
            </a:r>
          </a:p>
          <a:p>
            <a:endParaRPr lang="ru-RU" sz="1600" dirty="0" smtClean="0">
              <a:latin typeface="Cambria" pitchFamily="18" charset="0"/>
            </a:endParaRPr>
          </a:p>
          <a:p>
            <a:r>
              <a:rPr lang="ru-RU" sz="2000" dirty="0" smtClean="0">
                <a:latin typeface="Cambria" pitchFamily="18" charset="0"/>
              </a:rPr>
              <a:t>Нарисованы картинки – </a:t>
            </a:r>
          </a:p>
          <a:p>
            <a:r>
              <a:rPr lang="ru-RU" sz="2000" dirty="0" smtClean="0">
                <a:latin typeface="Cambria" pitchFamily="18" charset="0"/>
              </a:rPr>
              <a:t>Не карандашами,</a:t>
            </a:r>
          </a:p>
          <a:p>
            <a:r>
              <a:rPr lang="ru-RU" sz="2000" dirty="0" smtClean="0">
                <a:latin typeface="Cambria" pitchFamily="18" charset="0"/>
              </a:rPr>
              <a:t>Музыкальные картинки</a:t>
            </a:r>
          </a:p>
          <a:p>
            <a:r>
              <a:rPr lang="ru-RU" sz="2000" dirty="0" smtClean="0">
                <a:latin typeface="Cambria" pitchFamily="18" charset="0"/>
              </a:rPr>
              <a:t>Встанут перед нами.</a:t>
            </a:r>
          </a:p>
          <a:p>
            <a:r>
              <a:rPr lang="ru-RU" dirty="0" smtClean="0"/>
              <a:t>                           </a:t>
            </a:r>
          </a:p>
          <a:p>
            <a:r>
              <a:rPr lang="ru-RU" dirty="0" smtClean="0"/>
              <a:t>                         </a:t>
            </a:r>
            <a:r>
              <a:rPr lang="ru-RU" i="1" dirty="0" smtClean="0"/>
              <a:t>(В. Берестов)</a:t>
            </a:r>
          </a:p>
          <a:p>
            <a:endParaRPr lang="ru-RU" dirty="0"/>
          </a:p>
        </p:txBody>
      </p:sp>
      <p:pic>
        <p:nvPicPr>
          <p:cNvPr id="7" name="Содержимое 6" descr="15d044799f628b7127ec7151aa70ce01.gif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143504" y="1000108"/>
            <a:ext cx="3395002" cy="4929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GIF анимация, анимашки. Вращающийся скрипичный ключ.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500042"/>
            <a:ext cx="952500" cy="1095376"/>
          </a:xfrm>
          <a:prstGeom prst="rect">
            <a:avLst/>
          </a:prstGeom>
          <a:noFill/>
        </p:spPr>
      </p:pic>
      <p:pic>
        <p:nvPicPr>
          <p:cNvPr id="5130" name="Picture 10" descr="Анимашки Музыка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4714884"/>
            <a:ext cx="1905000" cy="1085850"/>
          </a:xfrm>
          <a:prstGeom prst="rect">
            <a:avLst/>
          </a:prstGeom>
          <a:noFill/>
        </p:spPr>
      </p:pic>
      <p:pic>
        <p:nvPicPr>
          <p:cNvPr id="12" name="P-I-Chaykovskiy-Detskiy-al_bom---Pol_ka---14(mp3tusov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P-I-Chaykovskiy-Detskiy-al_bom---Pol_ka---14(mp3tusov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6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633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86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П. И. Чайковский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uznat.net/source/chaykovski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285860"/>
            <a:ext cx="4000528" cy="5072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Cambria" pitchFamily="18" charset="0"/>
              </a:rPr>
              <a:t>Памятник композитору в г. Воткинске</a:t>
            </a:r>
            <a:endParaRPr lang="ru-RU" sz="3600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3143249"/>
            <a:ext cx="2000264" cy="21431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амят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500174"/>
            <a:ext cx="7215238" cy="47929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Cambria" pitchFamily="18" charset="0"/>
              </a:rPr>
              <a:t>СПАСИБО ЗА ВНИМАНИЕ!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429132"/>
            <a:ext cx="7572428" cy="125571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ambria" pitchFamily="18" charset="0"/>
              </a:rPr>
              <a:t>П. И. Чайковский</a:t>
            </a:r>
            <a:r>
              <a:rPr lang="ru-RU" sz="3200" b="1" dirty="0" smtClean="0">
                <a:latin typeface="Cambria" pitchFamily="18" charset="0"/>
              </a:rPr>
              <a:t/>
            </a:r>
            <a:br>
              <a:rPr lang="ru-RU" sz="3200" b="1" dirty="0" smtClean="0">
                <a:latin typeface="Cambria" pitchFamily="18" charset="0"/>
              </a:rPr>
            </a:br>
            <a:r>
              <a:rPr lang="ru-RU" sz="3600" b="1" dirty="0" smtClean="0">
                <a:latin typeface="Cambria" pitchFamily="18" charset="0"/>
              </a:rPr>
              <a:t>Первая встреча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429264"/>
            <a:ext cx="6329362" cy="785818"/>
          </a:xfrm>
        </p:spPr>
        <p:txBody>
          <a:bodyPr>
            <a:normAutofit fontScale="92500" lnSpcReduction="10000"/>
          </a:bodyPr>
          <a:lstStyle/>
          <a:p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175-летию П.И.Чайковского посвящается</a:t>
            </a:r>
            <a:endParaRPr lang="ru-RU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4" name="Рисунок 3" descr="http://www.uznat.net/source/chaykovski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85728"/>
            <a:ext cx="28575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etr-Иl_ich-Chaykovskiy-Val_s-Cvetov-iz-baleta-quotSchelkunchikquot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034" y="214290"/>
            <a:ext cx="304800" cy="304800"/>
          </a:xfrm>
          <a:prstGeom prst="rect">
            <a:avLst/>
          </a:prstGeom>
        </p:spPr>
      </p:pic>
      <p:pic>
        <p:nvPicPr>
          <p:cNvPr id="3" name="Picture 2" descr="Notes, Flowers, Butterflies wallpaperswiki.com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857224" y="571480"/>
            <a:ext cx="8072494" cy="5174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85786" y="21429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Cambria" pitchFamily="18" charset="0"/>
                <a:cs typeface="Aharoni" pitchFamily="2" charset="-79"/>
              </a:rPr>
              <a:t>Тихо, тихо сядем рядом,</a:t>
            </a:r>
            <a:br>
              <a:rPr lang="ru-RU" b="1" dirty="0" smtClean="0">
                <a:latin typeface="Cambria" pitchFamily="18" charset="0"/>
                <a:cs typeface="Aharoni" pitchFamily="2" charset="-79"/>
              </a:rPr>
            </a:br>
            <a:r>
              <a:rPr lang="ru-RU" b="1" dirty="0" smtClean="0">
                <a:latin typeface="Cambria" pitchFamily="18" charset="0"/>
                <a:cs typeface="Aharoni" pitchFamily="2" charset="-79"/>
              </a:rPr>
              <a:t>Входит музыка в наш дом</a:t>
            </a:r>
          </a:p>
          <a:p>
            <a:r>
              <a:rPr lang="ru-RU" b="1" dirty="0" smtClean="0">
                <a:latin typeface="Cambria" pitchFamily="18" charset="0"/>
                <a:cs typeface="Aharoni" pitchFamily="2" charset="-79"/>
              </a:rPr>
              <a:t>В удивительном наряде</a:t>
            </a:r>
          </a:p>
          <a:p>
            <a:r>
              <a:rPr lang="ru-RU" b="1" dirty="0" smtClean="0">
                <a:latin typeface="Cambria" pitchFamily="18" charset="0"/>
                <a:cs typeface="Aharoni" pitchFamily="2" charset="-79"/>
              </a:rPr>
              <a:t>Разноцветном, расписном.</a:t>
            </a:r>
          </a:p>
          <a:p>
            <a:r>
              <a:rPr lang="ru-RU" b="1" dirty="0" smtClean="0">
                <a:latin typeface="Cambria" pitchFamily="18" charset="0"/>
                <a:cs typeface="Aharoni" pitchFamily="2" charset="-79"/>
              </a:rPr>
              <a:t>И раздвинутся вдруг стены -</a:t>
            </a:r>
          </a:p>
          <a:p>
            <a:r>
              <a:rPr lang="ru-RU" b="1" dirty="0" smtClean="0">
                <a:latin typeface="Cambria" pitchFamily="18" charset="0"/>
                <a:cs typeface="Aharoni" pitchFamily="2" charset="-79"/>
              </a:rPr>
              <a:t>Купол неба </a:t>
            </a:r>
            <a:r>
              <a:rPr lang="ru-RU" b="1" dirty="0" err="1" smtClean="0">
                <a:latin typeface="Cambria" pitchFamily="18" charset="0"/>
                <a:cs typeface="Aharoni" pitchFamily="2" charset="-79"/>
              </a:rPr>
              <a:t>голубой</a:t>
            </a:r>
            <a:r>
              <a:rPr lang="ru-RU" b="1" dirty="0" smtClean="0">
                <a:latin typeface="Cambria" pitchFamily="18" charset="0"/>
                <a:cs typeface="Aharoni" pitchFamily="2" charset="-79"/>
              </a:rPr>
              <a:t>,</a:t>
            </a:r>
          </a:p>
          <a:p>
            <a:r>
              <a:rPr lang="ru-RU" b="1" dirty="0" smtClean="0">
                <a:latin typeface="Cambria" pitchFamily="18" charset="0"/>
                <a:cs typeface="Aharoni" pitchFamily="2" charset="-79"/>
              </a:rPr>
              <a:t>Это музыка торопит</a:t>
            </a:r>
          </a:p>
          <a:p>
            <a:r>
              <a:rPr lang="ru-RU" b="1" dirty="0" smtClean="0">
                <a:latin typeface="Cambria" pitchFamily="18" charset="0"/>
                <a:cs typeface="Aharoni" pitchFamily="2" charset="-79"/>
              </a:rPr>
              <a:t>И ведёт нас за собой.</a:t>
            </a:r>
          </a:p>
        </p:txBody>
      </p:sp>
      <p:pic>
        <p:nvPicPr>
          <p:cNvPr id="6" name="Рисунок 5" descr="Notes, Flowers, Butterflies wallpaperswiki.com"/>
          <p:cNvPicPr/>
          <p:nvPr/>
        </p:nvPicPr>
        <p:blipFill>
          <a:blip r:embed="rId5" cstate="print">
            <a:lum bright="-10000"/>
          </a:blip>
          <a:srcRect l="64056" t="47470"/>
          <a:stretch>
            <a:fillRect/>
          </a:stretch>
        </p:blipFill>
        <p:spPr bwMode="auto">
          <a:xfrm>
            <a:off x="1785918" y="4781550"/>
            <a:ext cx="2228850" cy="2076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0" descr="Плейкаст &quot;За тебя!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23414">
            <a:off x="2028375" y="4641676"/>
            <a:ext cx="2152650" cy="1590675"/>
          </a:xfrm>
          <a:prstGeom prst="rect">
            <a:avLst/>
          </a:prstGeom>
          <a:noFill/>
        </p:spPr>
      </p:pic>
      <p:pic>
        <p:nvPicPr>
          <p:cNvPr id="8" name="Picture 14" descr="Летние Бабочки 2014 - Форум Гродно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285728"/>
            <a:ext cx="3393302" cy="1357322"/>
          </a:xfrm>
          <a:prstGeom prst="rect">
            <a:avLst/>
          </a:prstGeom>
          <a:noFill/>
        </p:spPr>
      </p:pic>
      <p:pic>
        <p:nvPicPr>
          <p:cNvPr id="9" name="Picture 8" descr="Only_Images"/>
          <p:cNvPicPr>
            <a:picLocks noChangeAspect="1" noChangeArrowheads="1" noCrop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70853">
            <a:off x="6821807" y="4035734"/>
            <a:ext cx="1544069" cy="154406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236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329510" cy="1084248"/>
          </a:xfrm>
          <a:gradFill flip="none" rotWithShape="1">
            <a:gsLst>
              <a:gs pos="100000">
                <a:srgbClr val="FFFF00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Cambria" pitchFamily="18" charset="0"/>
              </a:rPr>
              <a:t/>
            </a:r>
            <a:br>
              <a:rPr lang="ru-RU" sz="2700" dirty="0" smtClean="0">
                <a:latin typeface="Cambria" pitchFamily="18" charset="0"/>
              </a:rPr>
            </a:br>
            <a:r>
              <a:rPr lang="ru-RU" sz="2700" dirty="0" smtClean="0">
                <a:latin typeface="Cambria" pitchFamily="18" charset="0"/>
              </a:rPr>
              <a:t/>
            </a:r>
            <a:br>
              <a:rPr lang="ru-RU" sz="2700" dirty="0" smtClean="0">
                <a:latin typeface="Cambria" pitchFamily="18" charset="0"/>
              </a:rPr>
            </a:br>
            <a:r>
              <a:rPr lang="ru-RU" sz="2700" dirty="0" smtClean="0">
                <a:latin typeface="Cambria" pitchFamily="18" charset="0"/>
              </a:rPr>
              <a:t/>
            </a:r>
            <a:br>
              <a:rPr lang="ru-RU" sz="2700" dirty="0" smtClean="0">
                <a:latin typeface="Cambria" pitchFamily="18" charset="0"/>
              </a:rPr>
            </a:br>
            <a:r>
              <a:rPr lang="ru-RU" sz="2700" dirty="0" smtClean="0">
                <a:latin typeface="Cambria" pitchFamily="18" charset="0"/>
              </a:rPr>
              <a:t/>
            </a:r>
            <a:br>
              <a:rPr lang="ru-RU" sz="2700" dirty="0" smtClean="0">
                <a:latin typeface="Cambria" pitchFamily="18" charset="0"/>
              </a:rPr>
            </a:br>
            <a:r>
              <a:rPr lang="ru-RU" sz="2700" dirty="0" smtClean="0">
                <a:latin typeface="Cambria" pitchFamily="18" charset="0"/>
              </a:rPr>
              <a:t/>
            </a:r>
            <a:br>
              <a:rPr lang="ru-RU" sz="2700" dirty="0" smtClean="0">
                <a:latin typeface="Cambria" pitchFamily="18" charset="0"/>
              </a:rPr>
            </a:br>
            <a:r>
              <a:rPr lang="ru-RU" sz="2700" dirty="0" smtClean="0">
                <a:latin typeface="Cambria" pitchFamily="18" charset="0"/>
              </a:rPr>
              <a:t/>
            </a:r>
            <a:br>
              <a:rPr lang="ru-RU" sz="2700" dirty="0" smtClean="0">
                <a:latin typeface="Cambria" pitchFamily="18" charset="0"/>
              </a:rPr>
            </a:br>
            <a:r>
              <a:rPr lang="ru-RU" sz="2700" dirty="0" smtClean="0">
                <a:latin typeface="Cambria" pitchFamily="18" charset="0"/>
              </a:rPr>
              <a:t/>
            </a:r>
            <a:br>
              <a:rPr lang="ru-RU" sz="2700" dirty="0" smtClean="0">
                <a:latin typeface="Cambria" pitchFamily="18" charset="0"/>
              </a:rPr>
            </a:br>
            <a:r>
              <a:rPr lang="ru-RU" sz="2700" dirty="0" smtClean="0">
                <a:latin typeface="Cambria" pitchFamily="18" charset="0"/>
              </a:rPr>
              <a:t/>
            </a:r>
            <a:br>
              <a:rPr lang="ru-RU" sz="2700" dirty="0" smtClean="0">
                <a:latin typeface="Cambria" pitchFamily="18" charset="0"/>
              </a:rPr>
            </a:br>
            <a:r>
              <a:rPr lang="ru-RU" sz="2700" dirty="0" smtClean="0">
                <a:latin typeface="Cambria" pitchFamily="18" charset="0"/>
              </a:rPr>
              <a:t/>
            </a:r>
            <a:br>
              <a:rPr lang="ru-RU" sz="2700" dirty="0" smtClean="0">
                <a:latin typeface="Cambria" pitchFamily="18" charset="0"/>
              </a:rPr>
            </a:br>
            <a:r>
              <a:rPr lang="ru-RU" sz="2700" dirty="0" smtClean="0">
                <a:latin typeface="Cambria" pitchFamily="18" charset="0"/>
              </a:rPr>
              <a:t/>
            </a:r>
            <a:br>
              <a:rPr lang="ru-RU" sz="2700" dirty="0" smtClean="0">
                <a:latin typeface="Cambria" pitchFamily="18" charset="0"/>
              </a:rPr>
            </a:br>
            <a:r>
              <a:rPr lang="ru-RU" sz="2700" dirty="0" smtClean="0">
                <a:latin typeface="Cambria" pitchFamily="18" charset="0"/>
              </a:rPr>
              <a:t/>
            </a:r>
            <a:br>
              <a:rPr lang="ru-RU" sz="2700" dirty="0" smtClean="0">
                <a:latin typeface="Cambria" pitchFamily="18" charset="0"/>
              </a:rPr>
            </a:br>
            <a:r>
              <a:rPr lang="ru-RU" sz="2700" dirty="0" smtClean="0">
                <a:latin typeface="Cambria" pitchFamily="18" charset="0"/>
              </a:rPr>
              <a:t/>
            </a:r>
            <a:br>
              <a:rPr lang="ru-RU" sz="2700" dirty="0" smtClean="0">
                <a:latin typeface="Cambria" pitchFamily="18" charset="0"/>
              </a:rPr>
            </a:br>
            <a:r>
              <a:rPr lang="ru-RU" sz="2700" dirty="0" smtClean="0">
                <a:latin typeface="Cambria" pitchFamily="18" charset="0"/>
              </a:rPr>
              <a:t/>
            </a:r>
            <a:br>
              <a:rPr lang="ru-RU" sz="2700" dirty="0" smtClean="0">
                <a:latin typeface="Cambria" pitchFamily="18" charset="0"/>
              </a:rPr>
            </a:br>
            <a:r>
              <a:rPr lang="ru-RU" sz="2700" dirty="0" smtClean="0">
                <a:latin typeface="Cambria" pitchFamily="18" charset="0"/>
              </a:rPr>
              <a:t/>
            </a:r>
            <a:br>
              <a:rPr lang="ru-RU" sz="2700" dirty="0" smtClean="0">
                <a:latin typeface="Cambria" pitchFamily="18" charset="0"/>
              </a:rPr>
            </a:br>
            <a:r>
              <a:rPr lang="ru-RU" sz="3600" dirty="0" smtClean="0">
                <a:latin typeface="Cambria" pitchFamily="18" charset="0"/>
              </a:rPr>
              <a:t/>
            </a:r>
            <a:br>
              <a:rPr lang="ru-RU" sz="3600" dirty="0" smtClean="0">
                <a:latin typeface="Cambria" pitchFamily="18" charset="0"/>
              </a:rPr>
            </a:br>
            <a:r>
              <a:rPr lang="ru-RU" sz="3600" dirty="0" smtClean="0">
                <a:latin typeface="Cambria" pitchFamily="18" charset="0"/>
              </a:rPr>
              <a:t/>
            </a:r>
            <a:br>
              <a:rPr lang="ru-RU" sz="3600" dirty="0" smtClean="0">
                <a:latin typeface="Cambria" pitchFamily="18" charset="0"/>
              </a:rPr>
            </a:br>
            <a:r>
              <a:rPr lang="ru-RU" sz="3200" dirty="0" smtClean="0">
                <a:latin typeface="Cambria" pitchFamily="18" charset="0"/>
              </a:rPr>
              <a:t/>
            </a:r>
            <a:br>
              <a:rPr lang="ru-RU" sz="3200" dirty="0" smtClean="0">
                <a:latin typeface="Cambria" pitchFamily="18" charset="0"/>
              </a:rPr>
            </a:br>
            <a:r>
              <a:rPr lang="ru-RU" sz="3100" dirty="0" smtClean="0">
                <a:latin typeface="Cambria" pitchFamily="18" charset="0"/>
              </a:rPr>
              <a:t/>
            </a:r>
            <a:br>
              <a:rPr lang="ru-RU" sz="3100" dirty="0" smtClean="0">
                <a:latin typeface="Cambria" pitchFamily="18" charset="0"/>
              </a:rPr>
            </a:br>
            <a:r>
              <a:rPr lang="ru-RU" sz="3100" dirty="0" smtClean="0">
                <a:latin typeface="Cambria" pitchFamily="18" charset="0"/>
              </a:rPr>
              <a:t>П.И. Чайковский</a:t>
            </a:r>
            <a:br>
              <a:rPr lang="ru-RU" sz="3100" dirty="0" smtClean="0">
                <a:latin typeface="Cambria" pitchFamily="18" charset="0"/>
              </a:rPr>
            </a:br>
            <a:r>
              <a:rPr lang="ru-RU" sz="3100" b="0" dirty="0" smtClean="0">
                <a:latin typeface="Cambria" pitchFamily="18" charset="0"/>
              </a:rPr>
              <a:t>(1840 – 1893)</a:t>
            </a:r>
            <a:endParaRPr lang="ru-RU" sz="31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1571612"/>
            <a:ext cx="3008313" cy="4691063"/>
          </a:xfrm>
        </p:spPr>
        <p:txBody>
          <a:bodyPr>
            <a:normAutofit/>
          </a:bodyPr>
          <a:lstStyle/>
          <a:p>
            <a:endParaRPr lang="ru-RU" sz="2000" dirty="0" smtClean="0">
              <a:latin typeface="Cambria" pitchFamily="18" charset="0"/>
            </a:endParaRPr>
          </a:p>
          <a:p>
            <a:r>
              <a:rPr lang="ru-RU" sz="2000" dirty="0" smtClean="0">
                <a:latin typeface="Cambria" pitchFamily="18" charset="0"/>
              </a:rPr>
              <a:t>-великий русский композитор, дирижер, педагог и музыкальный журналист. </a:t>
            </a:r>
          </a:p>
          <a:p>
            <a:endParaRPr lang="ru-RU" sz="2000" dirty="0" smtClean="0">
              <a:latin typeface="Cambria" pitchFamily="18" charset="0"/>
            </a:endParaRPr>
          </a:p>
          <a:p>
            <a:r>
              <a:rPr lang="ru-RU" sz="2000" dirty="0" smtClean="0">
                <a:latin typeface="Cambria" pitchFamily="18" charset="0"/>
              </a:rPr>
              <a:t>В 2015 г. исполняется 175 лет со дня рождения композитора.</a:t>
            </a:r>
          </a:p>
          <a:p>
            <a:endParaRPr lang="ru-RU" sz="2000" dirty="0" smtClean="0">
              <a:latin typeface="Cambria" pitchFamily="18" charset="0"/>
            </a:endParaRPr>
          </a:p>
          <a:p>
            <a:endParaRPr lang="ru-RU" sz="2000" dirty="0">
              <a:latin typeface="Cambria" pitchFamily="18" charset="0"/>
            </a:endParaRPr>
          </a:p>
        </p:txBody>
      </p:sp>
      <p:pic>
        <p:nvPicPr>
          <p:cNvPr id="2050" name="Picture 2" descr="C:\Users\Public\Pictures\Новая папка\портрет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571612"/>
            <a:ext cx="3697288" cy="46216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6" descr="Анимашки Цветы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4786322"/>
            <a:ext cx="2786082" cy="16716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00">
                <a:srgbClr val="FFFF00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ru-RU" sz="2800" b="1" dirty="0" smtClean="0">
                <a:latin typeface="Cambria" pitchFamily="18" charset="0"/>
              </a:rPr>
              <a:t>Удмуртия г. Воткинск</a:t>
            </a:r>
            <a:br>
              <a:rPr lang="ru-RU" sz="2800" b="1" dirty="0" smtClean="0">
                <a:latin typeface="Cambria" pitchFamily="18" charset="0"/>
              </a:rPr>
            </a:br>
            <a:r>
              <a:rPr lang="ru-RU" sz="2800" b="1" dirty="0" smtClean="0">
                <a:latin typeface="Cambria" pitchFamily="18" charset="0"/>
              </a:rPr>
              <a:t>Дом, где родился Петя Чайковский</a:t>
            </a:r>
            <a:endParaRPr lang="ru-RU" sz="2800" b="1" dirty="0">
              <a:latin typeface="Cambria" pitchFamily="18" charset="0"/>
            </a:endParaRPr>
          </a:p>
        </p:txBody>
      </p:sp>
      <p:pic>
        <p:nvPicPr>
          <p:cNvPr id="6" name="Содержимое 5" descr="дом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71670" y="1500174"/>
            <a:ext cx="6786609" cy="5151281"/>
          </a:xfrm>
        </p:spPr>
      </p:pic>
      <p:sp>
        <p:nvSpPr>
          <p:cNvPr id="5" name="Овал 4"/>
          <p:cNvSpPr/>
          <p:nvPr/>
        </p:nvSpPr>
        <p:spPr>
          <a:xfrm>
            <a:off x="214282" y="1500174"/>
            <a:ext cx="3786182" cy="150019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r>
              <a:rPr lang="ru-RU" sz="1200" dirty="0" smtClean="0"/>
              <a:t>Старинный дом, поднявшийся над</a:t>
            </a:r>
          </a:p>
          <a:p>
            <a:pPr>
              <a:defRPr/>
            </a:pPr>
            <a:r>
              <a:rPr lang="ru-RU" sz="1200" dirty="0" smtClean="0"/>
              <a:t>                                                        прудом,</a:t>
            </a:r>
          </a:p>
          <a:p>
            <a:pPr>
              <a:defRPr/>
            </a:pPr>
            <a:r>
              <a:rPr lang="ru-RU" sz="1200" dirty="0" smtClean="0"/>
              <a:t>Воспоминанья давних лет хранит,</a:t>
            </a:r>
          </a:p>
          <a:p>
            <a:pPr>
              <a:defRPr/>
            </a:pPr>
            <a:r>
              <a:rPr lang="ru-RU" sz="1200" dirty="0" smtClean="0"/>
              <a:t>И тополя весенним изумрудом</a:t>
            </a:r>
          </a:p>
          <a:p>
            <a:pPr>
              <a:defRPr/>
            </a:pPr>
            <a:r>
              <a:rPr lang="ru-RU" sz="1200" dirty="0" smtClean="0"/>
              <a:t>Бросают тень на волны и гранит.        </a:t>
            </a:r>
          </a:p>
          <a:p>
            <a:pPr>
              <a:defRPr/>
            </a:pPr>
            <a:r>
              <a:rPr lang="ru-RU" sz="1200" dirty="0" smtClean="0"/>
              <a:t>                                       </a:t>
            </a:r>
            <a:r>
              <a:rPr lang="ru-RU" sz="1200" i="1" dirty="0" smtClean="0"/>
              <a:t>(</a:t>
            </a:r>
            <a:r>
              <a:rPr lang="ru-RU" sz="1200" i="1" dirty="0" err="1" smtClean="0"/>
              <a:t>Тяптин</a:t>
            </a:r>
            <a:r>
              <a:rPr lang="ru-RU" sz="1200" i="1" dirty="0" smtClean="0"/>
              <a:t> В., 2001)</a:t>
            </a:r>
          </a:p>
          <a:p>
            <a:endParaRPr lang="ru-RU" sz="14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64000">
                <a:srgbClr val="FFFF00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Родители 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900" b="0" dirty="0" smtClean="0">
                <a:latin typeface="Cambria" pitchFamily="18" charset="0"/>
              </a:rPr>
              <a:t>Илья Петрович Чайковский– отец, инженер, директор завода</a:t>
            </a:r>
            <a:endParaRPr lang="ru-RU" sz="1900" b="0" dirty="0">
              <a:latin typeface="Cambr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2000" b="0" dirty="0" smtClean="0">
                <a:latin typeface="Cambria" pitchFamily="18" charset="0"/>
              </a:rPr>
              <a:t>Александра Андреевна Чайковская - мама</a:t>
            </a:r>
            <a:endParaRPr lang="ru-RU" sz="2000" b="0" dirty="0">
              <a:latin typeface="Cambria" pitchFamily="18" charset="0"/>
            </a:endParaRPr>
          </a:p>
        </p:txBody>
      </p:sp>
      <p:pic>
        <p:nvPicPr>
          <p:cNvPr id="7" name="Picture 12" descr="отец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57224" y="2357430"/>
            <a:ext cx="2867025" cy="3705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мать.BMP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143504" y="2357430"/>
            <a:ext cx="3200400" cy="3743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Chaykovskiy-39Detskiy-al_bom39---_4-Mam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572528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38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73000">
                <a:srgbClr val="FFFF00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ru-RU" sz="3200" b="1" dirty="0" smtClean="0"/>
              <a:t>Музыкальные инструменты семьи Чайковских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06" y="1428736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 smtClean="0">
                <a:latin typeface="Cambria" pitchFamily="18" charset="0"/>
              </a:rPr>
              <a:t>Оркестрина</a:t>
            </a:r>
            <a:r>
              <a:rPr lang="ru-RU" sz="2000" dirty="0" smtClean="0">
                <a:latin typeface="Cambria" pitchFamily="18" charset="0"/>
              </a:rPr>
              <a:t> 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Cambria" pitchFamily="18" charset="0"/>
              </a:rPr>
              <a:t>Фортепиано</a:t>
            </a:r>
            <a:endParaRPr lang="ru-RU" sz="2000" dirty="0">
              <a:latin typeface="Cambria" pitchFamily="18" charset="0"/>
            </a:endParaRPr>
          </a:p>
        </p:txBody>
      </p:sp>
      <p:pic>
        <p:nvPicPr>
          <p:cNvPr id="7" name="Picture 8" descr="оркестрин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2976" y="2214554"/>
            <a:ext cx="1928826" cy="3943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8" name="Picture 2" descr="F:\Петр Ильич Чайковский\фото чайковский\8ф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786058"/>
            <a:ext cx="4040188" cy="30301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55686"/>
          </a:xfrm>
          <a:gradFill>
            <a:gsLst>
              <a:gs pos="82000">
                <a:srgbClr val="FFFF00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Cambria" pitchFamily="18" charset="0"/>
              </a:rPr>
              <a:t>Семья Чайковских</a:t>
            </a:r>
            <a:br>
              <a:rPr lang="ru-RU" sz="3200" dirty="0" smtClean="0">
                <a:latin typeface="Cambria" pitchFamily="18" charset="0"/>
              </a:rPr>
            </a:br>
            <a:endParaRPr lang="ru-RU" sz="3200" dirty="0">
              <a:latin typeface="Cambr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 smtClean="0">
                <a:latin typeface="Cambria" pitchFamily="18" charset="0"/>
              </a:rPr>
              <a:t>Петр был вторым из шести детей в семье Чайковских. У него был старший брат Николай и младшие сестра Александра и братья Ипполит, Анатолий и Модест. </a:t>
            </a:r>
          </a:p>
          <a:p>
            <a:endParaRPr lang="ru-RU" dirty="0"/>
          </a:p>
        </p:txBody>
      </p:sp>
      <p:pic>
        <p:nvPicPr>
          <p:cNvPr id="3074" name="Picture 2" descr="F:\Петр Ильич Чайковский\фото чайковский\102348419_Semya_CHaykovskih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857364"/>
            <a:ext cx="4425584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4" name="Picture 2" descr="Петр Ильич Чайковский в юном возрасте"/>
          <p:cNvPicPr>
            <a:picLocks noChangeAspect="1" noChangeArrowheads="1"/>
          </p:cNvPicPr>
          <p:nvPr/>
        </p:nvPicPr>
        <p:blipFill>
          <a:blip r:embed="rId4" cstate="print"/>
          <a:srcRect b="7499"/>
          <a:stretch>
            <a:fillRect/>
          </a:stretch>
        </p:blipFill>
        <p:spPr bwMode="auto">
          <a:xfrm>
            <a:off x="1428728" y="3571876"/>
            <a:ext cx="1741788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357290" y="6215082"/>
            <a:ext cx="2056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Cambria" pitchFamily="18" charset="0"/>
              </a:rPr>
              <a:t>Юный Чайковский</a:t>
            </a:r>
            <a:endParaRPr lang="ru-RU" sz="1600" b="1" dirty="0">
              <a:latin typeface="Cambr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71858" cy="5065734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dirty="0" smtClean="0">
                <a:latin typeface="Cambria" pitchFamily="18" charset="0"/>
              </a:rPr>
              <a:t>П. И. Чайковский был первым русским композитором, создавшим для детей альбом из фортепианных пьес. </a:t>
            </a:r>
            <a:endParaRPr lang="ru-RU" sz="2000" b="1" dirty="0"/>
          </a:p>
        </p:txBody>
      </p:sp>
      <p:pic>
        <p:nvPicPr>
          <p:cNvPr id="36866" name="Picture 2" descr="C:\Users\Public\Pictures\Новая папка\портрет 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27610"/>
            <a:ext cx="2143140" cy="3520873"/>
          </a:xfrm>
          <a:prstGeom prst="rect">
            <a:avLst/>
          </a:prstGeom>
          <a:noFill/>
        </p:spPr>
      </p:pic>
      <p:pic>
        <p:nvPicPr>
          <p:cNvPr id="6" name="Содержимое 4" descr="детский альбо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500174"/>
            <a:ext cx="2214579" cy="3500462"/>
          </a:xfrm>
          <a:prstGeom prst="rect">
            <a:avLst/>
          </a:prstGeom>
        </p:spPr>
      </p:pic>
      <p:pic>
        <p:nvPicPr>
          <p:cNvPr id="18" name="Picture 4" descr="http://feyasireni.ucoz.ru/_ld/0/74304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786190"/>
            <a:ext cx="357190" cy="357191"/>
          </a:xfrm>
          <a:prstGeom prst="rect">
            <a:avLst/>
          </a:prstGeom>
          <a:noFill/>
        </p:spPr>
      </p:pic>
      <p:pic>
        <p:nvPicPr>
          <p:cNvPr id="19" name="Picture 4" descr="http://feyasireni.ucoz.ru/_ld/0/74304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429000"/>
            <a:ext cx="357190" cy="357191"/>
          </a:xfrm>
          <a:prstGeom prst="rect">
            <a:avLst/>
          </a:prstGeom>
          <a:noFill/>
        </p:spPr>
      </p:pic>
      <p:pic>
        <p:nvPicPr>
          <p:cNvPr id="20" name="Picture 4" descr="http://feyasireni.ucoz.ru/_ld/0/74304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642918"/>
            <a:ext cx="357190" cy="357191"/>
          </a:xfrm>
          <a:prstGeom prst="rect">
            <a:avLst/>
          </a:prstGeom>
          <a:noFill/>
        </p:spPr>
      </p:pic>
      <p:pic>
        <p:nvPicPr>
          <p:cNvPr id="21" name="Picture 4" descr="http://feyasireni.ucoz.ru/_ld/0/74304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071810"/>
            <a:ext cx="357190" cy="357191"/>
          </a:xfrm>
          <a:prstGeom prst="rect">
            <a:avLst/>
          </a:prstGeom>
          <a:noFill/>
        </p:spPr>
      </p:pic>
      <p:pic>
        <p:nvPicPr>
          <p:cNvPr id="22" name="Picture 4" descr="http://feyasireni.ucoz.ru/_ld/0/74304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1000108"/>
            <a:ext cx="357190" cy="357191"/>
          </a:xfrm>
          <a:prstGeom prst="rect">
            <a:avLst/>
          </a:prstGeom>
          <a:noFill/>
        </p:spPr>
      </p:pic>
      <p:pic>
        <p:nvPicPr>
          <p:cNvPr id="23" name="Picture 4" descr="http://feyasireni.ucoz.ru/_ld/0/74304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714620"/>
            <a:ext cx="357190" cy="357191"/>
          </a:xfrm>
          <a:prstGeom prst="rect">
            <a:avLst/>
          </a:prstGeom>
          <a:noFill/>
        </p:spPr>
      </p:pic>
      <p:pic>
        <p:nvPicPr>
          <p:cNvPr id="24" name="Picture 4" descr="http://feyasireni.ucoz.ru/_ld/0/74304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1285860"/>
            <a:ext cx="357190" cy="357191"/>
          </a:xfrm>
          <a:prstGeom prst="rect">
            <a:avLst/>
          </a:prstGeom>
          <a:noFill/>
        </p:spPr>
      </p:pic>
      <p:pic>
        <p:nvPicPr>
          <p:cNvPr id="25" name="Picture 4" descr="http://feyasireni.ucoz.ru/_ld/0/74304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285992"/>
            <a:ext cx="357190" cy="357191"/>
          </a:xfrm>
          <a:prstGeom prst="rect">
            <a:avLst/>
          </a:prstGeom>
          <a:noFill/>
        </p:spPr>
      </p:pic>
      <p:pic>
        <p:nvPicPr>
          <p:cNvPr id="26" name="Picture 4" descr="http://feyasireni.ucoz.ru/_ld/0/74304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1571612"/>
            <a:ext cx="357190" cy="357191"/>
          </a:xfrm>
          <a:prstGeom prst="rect">
            <a:avLst/>
          </a:prstGeom>
          <a:noFill/>
        </p:spPr>
      </p:pic>
      <p:pic>
        <p:nvPicPr>
          <p:cNvPr id="27" name="Picture 4" descr="http://feyasireni.ucoz.ru/_ld/0/74304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1928802"/>
            <a:ext cx="357190" cy="35719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</TotalTime>
  <Words>674</Words>
  <Application>Microsoft Office PowerPoint</Application>
  <PresentationFormat>Экран (4:3)</PresentationFormat>
  <Paragraphs>109</Paragraphs>
  <Slides>13</Slides>
  <Notes>9</Notes>
  <HiddenSlides>0</HiddenSlides>
  <MMClips>4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Специальное оформление</vt:lpstr>
      <vt:lpstr>Презентация о жизни и творчестве П.И. Чайковского (для детей дошкольного возраста)</vt:lpstr>
      <vt:lpstr>П. И. Чайковский Первая встреча</vt:lpstr>
      <vt:lpstr>Слайд 3</vt:lpstr>
      <vt:lpstr>                  П.И. Чайковский (1840 – 1893)</vt:lpstr>
      <vt:lpstr>Удмуртия г. Воткинск Дом, где родился Петя Чайковский</vt:lpstr>
      <vt:lpstr>Родители </vt:lpstr>
      <vt:lpstr>Музыкальные инструменты семьи Чайковских</vt:lpstr>
      <vt:lpstr>Семья Чайковских </vt:lpstr>
      <vt:lpstr>Слайд 9</vt:lpstr>
      <vt:lpstr>Слайд 10</vt:lpstr>
      <vt:lpstr>П. И. Чайковский</vt:lpstr>
      <vt:lpstr>Памятник композитору в г. Воткинске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!Андрей</dc:creator>
  <cp:lastModifiedBy>Вадим</cp:lastModifiedBy>
  <cp:revision>259</cp:revision>
  <dcterms:created xsi:type="dcterms:W3CDTF">2015-02-10T15:55:05Z</dcterms:created>
  <dcterms:modified xsi:type="dcterms:W3CDTF">2020-04-22T14:23:17Z</dcterms:modified>
</cp:coreProperties>
</file>