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B0A8-1077-45F9-AF40-F08FB10D6F17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D30E0-0589-4C77-8FB4-BCFE925E36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806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B0A8-1077-45F9-AF40-F08FB10D6F17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D30E0-0589-4C77-8FB4-BCFE925E36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00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B0A8-1077-45F9-AF40-F08FB10D6F17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D30E0-0589-4C77-8FB4-BCFE925E36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721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B0A8-1077-45F9-AF40-F08FB10D6F17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D30E0-0589-4C77-8FB4-BCFE925E36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988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B0A8-1077-45F9-AF40-F08FB10D6F17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D30E0-0589-4C77-8FB4-BCFE925E36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748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B0A8-1077-45F9-AF40-F08FB10D6F17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D30E0-0589-4C77-8FB4-BCFE925E36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588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B0A8-1077-45F9-AF40-F08FB10D6F17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D30E0-0589-4C77-8FB4-BCFE925E36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61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B0A8-1077-45F9-AF40-F08FB10D6F17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D30E0-0589-4C77-8FB4-BCFE925E36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207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B0A8-1077-45F9-AF40-F08FB10D6F17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D30E0-0589-4C77-8FB4-BCFE925E36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8346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B0A8-1077-45F9-AF40-F08FB10D6F17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D30E0-0589-4C77-8FB4-BCFE925E36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104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0B0A8-1077-45F9-AF40-F08FB10D6F17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D30E0-0589-4C77-8FB4-BCFE925E36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0457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0B0A8-1077-45F9-AF40-F08FB10D6F17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D30E0-0589-4C77-8FB4-BCFE925E36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118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764" y="325211"/>
            <a:ext cx="9862782" cy="6198725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51545" y="509654"/>
            <a:ext cx="9144000" cy="2387600"/>
          </a:xfrm>
        </p:spPr>
        <p:txBody>
          <a:bodyPr/>
          <a:lstStyle/>
          <a:p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Проект </a:t>
            </a:r>
            <a:b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</a:br>
            <a:r>
              <a:rPr lang="ru-RU" b="1" dirty="0" smtClean="0">
                <a:solidFill>
                  <a:schemeClr val="bg2">
                    <a:lumMod val="10000"/>
                  </a:schemeClr>
                </a:solidFill>
              </a:rPr>
              <a:t>«Теремок на новый лад»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51545" y="3656629"/>
            <a:ext cx="9144000" cy="1655762"/>
          </a:xfrm>
        </p:spPr>
        <p:txBody>
          <a:bodyPr/>
          <a:lstStyle/>
          <a:p>
            <a:r>
              <a:rPr lang="ru-RU" dirty="0" smtClean="0"/>
              <a:t>ТЬЮТОР  ИСЛАМОВА МАРИЯ АЛЕКСАНДРОВНА</a:t>
            </a:r>
          </a:p>
          <a:p>
            <a:r>
              <a:rPr lang="ru-RU" dirty="0" smtClean="0"/>
              <a:t>ВОСПИТАТЕЛЬ ШАМСОВА ВИКТОРИЯ НИКОЛАЕВНА</a:t>
            </a:r>
          </a:p>
          <a:p>
            <a:r>
              <a:rPr lang="ru-RU" dirty="0" smtClean="0"/>
              <a:t>ДЕТИ ПОДГОТОВИТЕЛЬНОЙ ГРУППЫ №11 «МУЛЬТЯШКИ»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997" y="-334487"/>
            <a:ext cx="2437097" cy="2437097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271957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7" r="4903"/>
          <a:stretch/>
        </p:blipFill>
        <p:spPr>
          <a:xfrm rot="20770786">
            <a:off x="608413" y="890305"/>
            <a:ext cx="6732925" cy="5909945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ru-RU" b="1" i="1" dirty="0" smtClean="0">
                <a:solidFill>
                  <a:srgbClr val="FF0000"/>
                </a:solidFill>
              </a:rPr>
              <a:t>Наша творческая группа – подготовительная группа №11 «</a:t>
            </a:r>
            <a:r>
              <a:rPr lang="ru-RU" b="1" i="1" dirty="0" err="1" smtClean="0">
                <a:solidFill>
                  <a:srgbClr val="FF0000"/>
                </a:solidFill>
              </a:rPr>
              <a:t>Мультяшки</a:t>
            </a:r>
            <a:r>
              <a:rPr lang="ru-RU" b="1" i="1" dirty="0" smtClean="0">
                <a:solidFill>
                  <a:srgbClr val="FF0000"/>
                </a:solidFill>
              </a:rPr>
              <a:t>»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881883" y="2221410"/>
            <a:ext cx="5181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i="1" dirty="0" smtClean="0"/>
              <a:t>Наш девиз:</a:t>
            </a:r>
          </a:p>
          <a:p>
            <a:pPr marL="0" indent="0" algn="ctr">
              <a:buNone/>
            </a:pPr>
            <a:r>
              <a:rPr lang="ru-RU" dirty="0" smtClean="0"/>
              <a:t>Скорее познакомьтесь с нами </a:t>
            </a:r>
            <a:r>
              <a:rPr lang="ru-RU" dirty="0" err="1" smtClean="0"/>
              <a:t>Мультяшками</a:t>
            </a:r>
            <a:r>
              <a:rPr lang="ru-RU" dirty="0" smtClean="0"/>
              <a:t> – озорниками:  Мы девочки и мальчики, </a:t>
            </a:r>
            <a:r>
              <a:rPr lang="ru-RU" dirty="0" err="1" smtClean="0"/>
              <a:t>Веселушки</a:t>
            </a:r>
            <a:r>
              <a:rPr lang="ru-RU" dirty="0" smtClean="0"/>
              <a:t> – шалунишки.   Любим очень мастерить,    Читать книжки и лепить,    Любим рисовать и петь,              Ну и мультики смотреть.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226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6600" b="1" dirty="0" smtClean="0">
                <a:solidFill>
                  <a:srgbClr val="FF0000"/>
                </a:solidFill>
              </a:rPr>
              <a:t>Предварительная работа: </a:t>
            </a:r>
            <a:br>
              <a:rPr lang="ru-RU" sz="6600" b="1" dirty="0" smtClean="0">
                <a:solidFill>
                  <a:srgbClr val="FF0000"/>
                </a:solidFill>
              </a:rPr>
            </a:br>
            <a:r>
              <a:rPr lang="ru-RU" sz="5300" b="1" dirty="0" smtClean="0">
                <a:solidFill>
                  <a:srgbClr val="FF0000"/>
                </a:solidFill>
              </a:rPr>
              <a:t>игра в настольный театр </a:t>
            </a:r>
            <a:endParaRPr lang="ru-RU" sz="5300" b="1" dirty="0">
              <a:solidFill>
                <a:srgbClr val="FF0000"/>
              </a:solidFill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71187">
            <a:off x="728855" y="1806909"/>
            <a:ext cx="2624566" cy="4665896"/>
          </a:xfr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6" r="14728"/>
          <a:stretch/>
        </p:blipFill>
        <p:spPr>
          <a:xfrm>
            <a:off x="3728278" y="2055813"/>
            <a:ext cx="3930556" cy="2914650"/>
          </a:xfrm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61417">
            <a:off x="8322800" y="1481201"/>
            <a:ext cx="2864003" cy="509156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4365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effectLst>
            <a:softEdge rad="635000"/>
          </a:effec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Создание </a:t>
            </a:r>
            <a:r>
              <a:rPr lang="ru-RU" sz="6000" b="1" dirty="0" err="1" smtClean="0">
                <a:solidFill>
                  <a:srgbClr val="FF0000"/>
                </a:solidFill>
              </a:rPr>
              <a:t>мульфильма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576"/>
          <a:stretch/>
        </p:blipFill>
        <p:spPr>
          <a:xfrm rot="21018818">
            <a:off x="536810" y="1550846"/>
            <a:ext cx="4048837" cy="33778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457" y="1528550"/>
            <a:ext cx="2368313" cy="42103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71" t="16119" b="34328"/>
          <a:stretch/>
        </p:blipFill>
        <p:spPr>
          <a:xfrm rot="698253">
            <a:off x="7931781" y="1934571"/>
            <a:ext cx="3534699" cy="339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93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effectLst>
            <a:softEdge rad="635000"/>
          </a:effec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Создание </a:t>
            </a:r>
            <a:r>
              <a:rPr lang="ru-RU" sz="6000" b="1" dirty="0" err="1" smtClean="0">
                <a:solidFill>
                  <a:srgbClr val="FF0000"/>
                </a:solidFill>
              </a:rPr>
              <a:t>мульфильма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9" t="19390" b="25166"/>
          <a:stretch/>
        </p:blipFill>
        <p:spPr>
          <a:xfrm rot="21056510">
            <a:off x="589117" y="1810913"/>
            <a:ext cx="3469695" cy="3725839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92"/>
          <a:stretch/>
        </p:blipFill>
        <p:spPr>
          <a:xfrm>
            <a:off x="4623297" y="2014052"/>
            <a:ext cx="2906613" cy="4232440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80"/>
          <a:stretch/>
        </p:blipFill>
        <p:spPr>
          <a:xfrm rot="710465">
            <a:off x="8241840" y="1766412"/>
            <a:ext cx="3173427" cy="3814840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21121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effectLst>
            <a:softEdge rad="635000"/>
          </a:effec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Создание </a:t>
            </a:r>
            <a:r>
              <a:rPr lang="ru-RU" sz="6000" b="1" dirty="0" err="1" smtClean="0">
                <a:solidFill>
                  <a:srgbClr val="FF0000"/>
                </a:solidFill>
              </a:rPr>
              <a:t>мульфильма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9235">
            <a:off x="533357" y="1578136"/>
            <a:ext cx="2597345" cy="4617502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425" y="1690688"/>
            <a:ext cx="2771040" cy="4926294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96231">
            <a:off x="8206435" y="1799984"/>
            <a:ext cx="2606296" cy="4633415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252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60"/>
          <a:stretch/>
        </p:blipFill>
        <p:spPr>
          <a:xfrm>
            <a:off x="409433" y="174394"/>
            <a:ext cx="11914496" cy="6806436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06439" y="4855238"/>
            <a:ext cx="6367818" cy="1531914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6000" i="1" dirty="0" smtClean="0">
                <a:solidFill>
                  <a:srgbClr val="FF0000"/>
                </a:solidFill>
              </a:rPr>
              <a:t>Просмотр мультфильма</a:t>
            </a:r>
            <a:endParaRPr lang="ru-RU" sz="60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94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78</Words>
  <Application>Microsoft Office PowerPoint</Application>
  <PresentationFormat>Широкоэкранный</PresentationFormat>
  <Paragraphs>12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Проект  «Теремок на новый лад»</vt:lpstr>
      <vt:lpstr>Наша творческая группа – подготовительная группа №11 «Мультяшки»</vt:lpstr>
      <vt:lpstr>Предварительная работа:  игра в настольный театр </vt:lpstr>
      <vt:lpstr>Создание мульфильма</vt:lpstr>
      <vt:lpstr>Создание мульфильма</vt:lpstr>
      <vt:lpstr>Создание мульфильма</vt:lpstr>
      <vt:lpstr>Просмотр мультфильма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Book</dc:creator>
  <cp:lastModifiedBy>Book</cp:lastModifiedBy>
  <cp:revision>11</cp:revision>
  <dcterms:created xsi:type="dcterms:W3CDTF">2023-02-02T07:49:06Z</dcterms:created>
  <dcterms:modified xsi:type="dcterms:W3CDTF">2023-02-02T14:02:40Z</dcterms:modified>
</cp:coreProperties>
</file>