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14" r:id="rId11"/>
    <p:sldId id="371" r:id="rId12"/>
    <p:sldId id="321" r:id="rId13"/>
    <p:sldId id="317" r:id="rId14"/>
    <p:sldId id="372" r:id="rId15"/>
    <p:sldId id="360" r:id="rId16"/>
    <p:sldId id="36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92" d="100"/>
          <a:sy n="92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по сравнению с 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8075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основании Распоряжения Департамента образования Администрации города Екатеринбурга от 20.11.2018 г № 3014/46/36 «Об </a:t>
            </a:r>
            <a:r>
              <a:rPr lang="ru-RU" dirty="0"/>
              <a:t>установлении платы, взимаемой с родителей (законных представителей) несовершеннолетних обучающихся за присмотр и уход за детьми, в муниципальных образовательных организациях, реализующих образовательные программы дошкольного образования, функции учредителя которых осуществляет Департамент образования Администрации города </a:t>
            </a:r>
            <a:r>
              <a:rPr lang="ru-RU" dirty="0" smtClean="0"/>
              <a:t>Екатеринбурга»</a:t>
            </a:r>
          </a:p>
          <a:p>
            <a:r>
              <a:rPr lang="ru-RU" dirty="0"/>
              <a:t>За присмотр и уход </a:t>
            </a:r>
            <a:r>
              <a:rPr lang="ru-RU" dirty="0" smtClean="0"/>
              <a:t>детьми: </a:t>
            </a:r>
          </a:p>
          <a:p>
            <a:r>
              <a:rPr lang="ru-RU" dirty="0" smtClean="0"/>
              <a:t>- </a:t>
            </a:r>
            <a:r>
              <a:rPr lang="ru-RU" dirty="0"/>
              <a:t>в </a:t>
            </a:r>
            <a:r>
              <a:rPr lang="ru-RU" dirty="0" smtClean="0"/>
              <a:t>группах </a:t>
            </a:r>
            <a:r>
              <a:rPr lang="ru-RU" dirty="0"/>
              <a:t>кратковременного пребывания (в течение 4-х часов) при организации разового питания - 800,0 рублей в месяц за одного ребенка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/>
              <a:t>в </a:t>
            </a:r>
            <a:r>
              <a:rPr lang="ru-RU" dirty="0" smtClean="0"/>
              <a:t>группах </a:t>
            </a:r>
            <a:r>
              <a:rPr lang="ru-RU" dirty="0"/>
              <a:t>полного дня пребывания (в течение 10,5 часов) </a:t>
            </a:r>
            <a:r>
              <a:rPr lang="ru-RU" dirty="0" smtClean="0"/>
              <a:t>- 3 </a:t>
            </a:r>
            <a:r>
              <a:rPr lang="ru-RU" dirty="0"/>
              <a:t>070,0 рублей в месяц за одного ребенка;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2828</TotalTime>
  <Words>1003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Анастасия Габитова</cp:lastModifiedBy>
  <cp:revision>118</cp:revision>
  <dcterms:created xsi:type="dcterms:W3CDTF">2010-03-19T17:53:36Z</dcterms:created>
  <dcterms:modified xsi:type="dcterms:W3CDTF">2020-04-08T11:58:51Z</dcterms:modified>
</cp:coreProperties>
</file>